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1"/>
  </p:notesMasterIdLst>
  <p:sldIdLst>
    <p:sldId id="256" r:id="rId5"/>
    <p:sldId id="257" r:id="rId6"/>
    <p:sldId id="345" r:id="rId7"/>
    <p:sldId id="346" r:id="rId8"/>
    <p:sldId id="347" r:id="rId9"/>
    <p:sldId id="348" r:id="rId10"/>
    <p:sldId id="349" r:id="rId11"/>
    <p:sldId id="350" r:id="rId12"/>
    <p:sldId id="355" r:id="rId13"/>
    <p:sldId id="358" r:id="rId14"/>
    <p:sldId id="354" r:id="rId15"/>
    <p:sldId id="361" r:id="rId16"/>
    <p:sldId id="357" r:id="rId17"/>
    <p:sldId id="366" r:id="rId18"/>
    <p:sldId id="352" r:id="rId19"/>
    <p:sldId id="403" r:id="rId20"/>
    <p:sldId id="404" r:id="rId21"/>
    <p:sldId id="405" r:id="rId22"/>
    <p:sldId id="364" r:id="rId23"/>
    <p:sldId id="376" r:id="rId24"/>
    <p:sldId id="365" r:id="rId25"/>
    <p:sldId id="367" r:id="rId26"/>
    <p:sldId id="368" r:id="rId27"/>
    <p:sldId id="375" r:id="rId28"/>
    <p:sldId id="377" r:id="rId29"/>
    <p:sldId id="379" r:id="rId30"/>
    <p:sldId id="380" r:id="rId31"/>
    <p:sldId id="378" r:id="rId32"/>
    <p:sldId id="381" r:id="rId33"/>
    <p:sldId id="412" r:id="rId34"/>
    <p:sldId id="382" r:id="rId35"/>
    <p:sldId id="383" r:id="rId36"/>
    <p:sldId id="384" r:id="rId37"/>
    <p:sldId id="388" r:id="rId38"/>
    <p:sldId id="374" r:id="rId39"/>
    <p:sldId id="385" r:id="rId40"/>
    <p:sldId id="390" r:id="rId41"/>
    <p:sldId id="392" r:id="rId42"/>
    <p:sldId id="391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363" r:id="rId51"/>
    <p:sldId id="400" r:id="rId52"/>
    <p:sldId id="401" r:id="rId53"/>
    <p:sldId id="402" r:id="rId54"/>
    <p:sldId id="406" r:id="rId55"/>
    <p:sldId id="407" r:id="rId56"/>
    <p:sldId id="409" r:id="rId57"/>
    <p:sldId id="410" r:id="rId58"/>
    <p:sldId id="411" r:id="rId59"/>
    <p:sldId id="25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  <a:srgbClr val="4BA047"/>
    <a:srgbClr val="2E77FF"/>
    <a:srgbClr val="C00000"/>
    <a:srgbClr val="512C80"/>
    <a:srgbClr val="803B28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B52FE-3733-9247-BA59-583CB5C5298A}" v="76" dt="2025-08-28T19:21:33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8" autoAdjust="0"/>
    <p:restoredTop sz="84140" autoAdjust="0"/>
  </p:normalViewPr>
  <p:slideViewPr>
    <p:cSldViewPr snapToGrid="0">
      <p:cViewPr varScale="1">
        <p:scale>
          <a:sx n="139" d="100"/>
          <a:sy n="139" d="100"/>
        </p:scale>
        <p:origin x="232" y="16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E55740B0-542E-5F49-9DAD-90676809314F}"/>
    <pc:docChg chg="undo redo custSel addSld delSld modSld sldOrd">
      <pc:chgData name="Aaron J Masino" userId="2136f450-c1a6-467a-901d-8891005589d6" providerId="ADAL" clId="{E55740B0-542E-5F49-9DAD-90676809314F}" dt="2025-07-31T19:33:56.332" v="30983" actId="20577"/>
      <pc:docMkLst>
        <pc:docMk/>
      </pc:docMkLst>
      <pc:sldChg chg="modSp mod">
        <pc:chgData name="Aaron J Masino" userId="2136f450-c1a6-467a-901d-8891005589d6" providerId="ADAL" clId="{E55740B0-542E-5F49-9DAD-90676809314F}" dt="2025-07-28T19:54:35.949" v="28" actId="20577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E55740B0-542E-5F49-9DAD-90676809314F}" dt="2025-07-31T19:21:12.585" v="30720" actId="20577"/>
        <pc:sldMkLst>
          <pc:docMk/>
          <pc:sldMk cId="756590563" sldId="257"/>
        </pc:sldMkLst>
        <pc:spChg chg="mod">
          <ac:chgData name="Aaron J Masino" userId="2136f450-c1a6-467a-901d-8891005589d6" providerId="ADAL" clId="{E55740B0-542E-5F49-9DAD-90676809314F}" dt="2025-07-31T19:21:12.585" v="30720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modSp add mod">
        <pc:chgData name="Aaron J Masino" userId="2136f450-c1a6-467a-901d-8891005589d6" providerId="ADAL" clId="{E55740B0-542E-5F49-9DAD-90676809314F}" dt="2025-07-28T21:44:44.204" v="489" actId="20577"/>
        <pc:sldMkLst>
          <pc:docMk/>
          <pc:sldMk cId="3901638078" sldId="345"/>
        </pc:sldMkLst>
      </pc:sldChg>
      <pc:sldChg chg="addSp delSp modSp new mod">
        <pc:chgData name="Aaron J Masino" userId="2136f450-c1a6-467a-901d-8891005589d6" providerId="ADAL" clId="{E55740B0-542E-5F49-9DAD-90676809314F}" dt="2025-07-28T21:58:38.008" v="1356" actId="20577"/>
        <pc:sldMkLst>
          <pc:docMk/>
          <pc:sldMk cId="3992080577" sldId="346"/>
        </pc:sldMkLst>
      </pc:sldChg>
      <pc:sldChg chg="addSp delSp modSp new mod">
        <pc:chgData name="Aaron J Masino" userId="2136f450-c1a6-467a-901d-8891005589d6" providerId="ADAL" clId="{E55740B0-542E-5F49-9DAD-90676809314F}" dt="2025-07-29T17:40:45.247" v="5876" actId="20577"/>
        <pc:sldMkLst>
          <pc:docMk/>
          <pc:sldMk cId="2127981700" sldId="347"/>
        </pc:sldMkLst>
        <pc:spChg chg="mod">
          <ac:chgData name="Aaron J Masino" userId="2136f450-c1a6-467a-901d-8891005589d6" providerId="ADAL" clId="{E55740B0-542E-5F49-9DAD-90676809314F}" dt="2025-07-29T17:40:45.247" v="5876" actId="20577"/>
          <ac:spMkLst>
            <pc:docMk/>
            <pc:sldMk cId="2127981700" sldId="347"/>
            <ac:spMk id="2" creationId="{8D966DF8-DBD4-5222-68CD-B6F8F3F998E6}"/>
          </ac:spMkLst>
        </pc:spChg>
      </pc:sldChg>
      <pc:sldChg chg="addSp modSp new mod">
        <pc:chgData name="Aaron J Masino" userId="2136f450-c1a6-467a-901d-8891005589d6" providerId="ADAL" clId="{E55740B0-542E-5F49-9DAD-90676809314F}" dt="2025-07-29T15:50:16.783" v="2511" actId="255"/>
        <pc:sldMkLst>
          <pc:docMk/>
          <pc:sldMk cId="2289219507" sldId="348"/>
        </pc:sldMkLst>
        <pc:spChg chg="mod">
          <ac:chgData name="Aaron J Masino" userId="2136f450-c1a6-467a-901d-8891005589d6" providerId="ADAL" clId="{E55740B0-542E-5F49-9DAD-90676809314F}" dt="2025-07-29T15:46:07.813" v="2234" actId="14100"/>
          <ac:spMkLst>
            <pc:docMk/>
            <pc:sldMk cId="2289219507" sldId="348"/>
            <ac:spMk id="3" creationId="{E1330637-0F16-561A-FCD4-74C4E1580301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5" creationId="{42C0EE75-1933-04F7-7AA0-20BB11C0B08E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6" creationId="{21A0049A-17F6-1238-6B1C-288F3B900DBD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7" creationId="{29E05284-5763-3F91-D719-3DCD7AB63CD5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8" creationId="{79687A72-63BE-D7D6-8376-D365260ACA32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9" creationId="{1AA82457-ADD0-5C79-2737-63D1B3B36B8A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10" creationId="{46CB3232-4BD1-C03D-7AB9-9F85D9939530}"/>
          </ac:spMkLst>
        </pc:spChg>
        <pc:spChg chg="mod">
          <ac:chgData name="Aaron J Masino" userId="2136f450-c1a6-467a-901d-8891005589d6" providerId="ADAL" clId="{E55740B0-542E-5F49-9DAD-90676809314F}" dt="2025-07-29T15:45:50.378" v="2231"/>
          <ac:spMkLst>
            <pc:docMk/>
            <pc:sldMk cId="2289219507" sldId="348"/>
            <ac:spMk id="11" creationId="{9D1AFD0F-B526-9696-28C4-DBEB80A5AEBA}"/>
          </ac:spMkLst>
        </pc:spChg>
        <pc:spChg chg="add mod">
          <ac:chgData name="Aaron J Masino" userId="2136f450-c1a6-467a-901d-8891005589d6" providerId="ADAL" clId="{E55740B0-542E-5F49-9DAD-90676809314F}" dt="2025-07-29T15:46:36.748" v="2253" actId="1076"/>
          <ac:spMkLst>
            <pc:docMk/>
            <pc:sldMk cId="2289219507" sldId="348"/>
            <ac:spMk id="12" creationId="{39C4AD0C-65AF-736E-7B95-B37F6CB3809F}"/>
          </ac:spMkLst>
        </pc:spChg>
        <pc:spChg chg="add mod">
          <ac:chgData name="Aaron J Masino" userId="2136f450-c1a6-467a-901d-8891005589d6" providerId="ADAL" clId="{E55740B0-542E-5F49-9DAD-90676809314F}" dt="2025-07-29T15:47:37.025" v="2358" actId="120"/>
          <ac:spMkLst>
            <pc:docMk/>
            <pc:sldMk cId="2289219507" sldId="348"/>
            <ac:spMk id="13" creationId="{1F78A5FA-81CC-4C3B-6378-E983B7BAE9EA}"/>
          </ac:spMkLst>
        </pc:spChg>
        <pc:spChg chg="add mod">
          <ac:chgData name="Aaron J Masino" userId="2136f450-c1a6-467a-901d-8891005589d6" providerId="ADAL" clId="{E55740B0-542E-5F49-9DAD-90676809314F}" dt="2025-07-29T15:49:58.046" v="2508" actId="1076"/>
          <ac:spMkLst>
            <pc:docMk/>
            <pc:sldMk cId="2289219507" sldId="348"/>
            <ac:spMk id="14" creationId="{90B314DF-BB44-CBD7-D175-51586C8ABEB1}"/>
          </ac:spMkLst>
        </pc:spChg>
        <pc:spChg chg="add mod">
          <ac:chgData name="Aaron J Masino" userId="2136f450-c1a6-467a-901d-8891005589d6" providerId="ADAL" clId="{E55740B0-542E-5F49-9DAD-90676809314F}" dt="2025-07-29T15:50:16.783" v="2511" actId="255"/>
          <ac:spMkLst>
            <pc:docMk/>
            <pc:sldMk cId="2289219507" sldId="348"/>
            <ac:spMk id="15" creationId="{F6305E86-1388-92F9-0AFE-18FD917D4C0F}"/>
          </ac:spMkLst>
        </pc:spChg>
        <pc:grpChg chg="add mod">
          <ac:chgData name="Aaron J Masino" userId="2136f450-c1a6-467a-901d-8891005589d6" providerId="ADAL" clId="{E55740B0-542E-5F49-9DAD-90676809314F}" dt="2025-07-29T15:45:56.147" v="2232" actId="1076"/>
          <ac:grpSpMkLst>
            <pc:docMk/>
            <pc:sldMk cId="2289219507" sldId="348"/>
            <ac:grpSpMk id="4" creationId="{4430917A-558D-1F09-96B4-CDA309B27520}"/>
          </ac:grpSpMkLst>
        </pc:grpChg>
      </pc:sldChg>
      <pc:sldChg chg="addSp delSp modSp new mod">
        <pc:chgData name="Aaron J Masino" userId="2136f450-c1a6-467a-901d-8891005589d6" providerId="ADAL" clId="{E55740B0-542E-5F49-9DAD-90676809314F}" dt="2025-07-29T19:47:29.510" v="6727" actId="20577"/>
        <pc:sldMkLst>
          <pc:docMk/>
          <pc:sldMk cId="3140512126" sldId="349"/>
        </pc:sldMkLst>
        <pc:spChg chg="mod">
          <ac:chgData name="Aaron J Masino" userId="2136f450-c1a6-467a-901d-8891005589d6" providerId="ADAL" clId="{E55740B0-542E-5F49-9DAD-90676809314F}" dt="2025-07-29T19:14:22.816" v="6178" actId="20577"/>
          <ac:spMkLst>
            <pc:docMk/>
            <pc:sldMk cId="3140512126" sldId="349"/>
            <ac:spMk id="2" creationId="{752267BC-A05C-1557-EA86-53A2B6E69C24}"/>
          </ac:spMkLst>
        </pc:spChg>
        <pc:spChg chg="add mod">
          <ac:chgData name="Aaron J Masino" userId="2136f450-c1a6-467a-901d-8891005589d6" providerId="ADAL" clId="{E55740B0-542E-5F49-9DAD-90676809314F}" dt="2025-07-29T19:47:29.510" v="6727" actId="20577"/>
          <ac:spMkLst>
            <pc:docMk/>
            <pc:sldMk cId="3140512126" sldId="349"/>
            <ac:spMk id="9" creationId="{64887DD9-2A5C-CC67-BCB5-68E33BF3A29F}"/>
          </ac:spMkLst>
        </pc:spChg>
        <pc:spChg chg="add mod">
          <ac:chgData name="Aaron J Masino" userId="2136f450-c1a6-467a-901d-8891005589d6" providerId="ADAL" clId="{E55740B0-542E-5F49-9DAD-90676809314F}" dt="2025-07-29T19:39:54.409" v="6608" actId="20577"/>
          <ac:spMkLst>
            <pc:docMk/>
            <pc:sldMk cId="3140512126" sldId="349"/>
            <ac:spMk id="10" creationId="{66B69028-7F44-3BA2-D4B8-9A7854CD00BD}"/>
          </ac:spMkLst>
        </pc:spChg>
        <pc:spChg chg="add mod">
          <ac:chgData name="Aaron J Masino" userId="2136f450-c1a6-467a-901d-8891005589d6" providerId="ADAL" clId="{E55740B0-542E-5F49-9DAD-90676809314F}" dt="2025-07-29T19:40:02.585" v="6610" actId="1076"/>
          <ac:spMkLst>
            <pc:docMk/>
            <pc:sldMk cId="3140512126" sldId="349"/>
            <ac:spMk id="11" creationId="{7C79BED2-B6A6-489B-26F3-A61FD596B04A}"/>
          </ac:spMkLst>
        </pc:spChg>
        <pc:grpChg chg="add">
          <ac:chgData name="Aaron J Masino" userId="2136f450-c1a6-467a-901d-8891005589d6" providerId="ADAL" clId="{E55740B0-542E-5F49-9DAD-90676809314F}" dt="2025-07-29T19:16:48.893" v="6197" actId="164"/>
          <ac:grpSpMkLst>
            <pc:docMk/>
            <pc:sldMk cId="3140512126" sldId="349"/>
            <ac:grpSpMk id="8" creationId="{C82A64F9-7581-BA35-C5CA-F47D2198BCFE}"/>
          </ac:grpSpMkLst>
        </pc:grpChg>
        <pc:picChg chg="add mod">
          <ac:chgData name="Aaron J Masino" userId="2136f450-c1a6-467a-901d-8891005589d6" providerId="ADAL" clId="{E55740B0-542E-5F49-9DAD-90676809314F}" dt="2025-07-29T19:16:44.384" v="6196" actId="12789"/>
          <ac:picMkLst>
            <pc:docMk/>
            <pc:sldMk cId="3140512126" sldId="349"/>
            <ac:picMk id="4" creationId="{ACB1E9A7-F284-DE26-E64F-2831954C2A02}"/>
          </ac:picMkLst>
        </pc:picChg>
        <pc:picChg chg="add mod">
          <ac:chgData name="Aaron J Masino" userId="2136f450-c1a6-467a-901d-8891005589d6" providerId="ADAL" clId="{E55740B0-542E-5F49-9DAD-90676809314F}" dt="2025-07-29T19:16:44.384" v="6196" actId="12789"/>
          <ac:picMkLst>
            <pc:docMk/>
            <pc:sldMk cId="3140512126" sldId="349"/>
            <ac:picMk id="7" creationId="{8095D101-507D-FDAB-F706-9543B55B02AD}"/>
          </ac:picMkLst>
        </pc:picChg>
      </pc:sldChg>
      <pc:sldChg chg="modSp add mod">
        <pc:chgData name="Aaron J Masino" userId="2136f450-c1a6-467a-901d-8891005589d6" providerId="ADAL" clId="{E55740B0-542E-5F49-9DAD-90676809314F}" dt="2025-07-29T17:06:12.634" v="3586" actId="14100"/>
        <pc:sldMkLst>
          <pc:docMk/>
          <pc:sldMk cId="97344124" sldId="350"/>
        </pc:sldMkLst>
        <pc:spChg chg="mod">
          <ac:chgData name="Aaron J Masino" userId="2136f450-c1a6-467a-901d-8891005589d6" providerId="ADAL" clId="{E55740B0-542E-5F49-9DAD-90676809314F}" dt="2025-07-29T17:06:12.634" v="3586" actId="14100"/>
          <ac:spMkLst>
            <pc:docMk/>
            <pc:sldMk cId="97344124" sldId="350"/>
            <ac:spMk id="3" creationId="{6E212AAE-A41E-A09F-FD45-0D39E06710CF}"/>
          </ac:spMkLst>
        </pc:spChg>
      </pc:sldChg>
      <pc:sldChg chg="modSp add del mod">
        <pc:chgData name="Aaron J Masino" userId="2136f450-c1a6-467a-901d-8891005589d6" providerId="ADAL" clId="{E55740B0-542E-5F49-9DAD-90676809314F}" dt="2025-07-29T17:05:51.961" v="3582" actId="2696"/>
        <pc:sldMkLst>
          <pc:docMk/>
          <pc:sldMk cId="3377445777" sldId="351"/>
        </pc:sldMkLst>
      </pc:sldChg>
      <pc:sldChg chg="modSp add mod">
        <pc:chgData name="Aaron J Masino" userId="2136f450-c1a6-467a-901d-8891005589d6" providerId="ADAL" clId="{E55740B0-542E-5F49-9DAD-90676809314F}" dt="2025-07-29T17:07:28.631" v="3680" actId="20577"/>
        <pc:sldMkLst>
          <pc:docMk/>
          <pc:sldMk cId="3298609109" sldId="352"/>
        </pc:sldMkLst>
        <pc:spChg chg="mod">
          <ac:chgData name="Aaron J Masino" userId="2136f450-c1a6-467a-901d-8891005589d6" providerId="ADAL" clId="{E55740B0-542E-5F49-9DAD-90676809314F}" dt="2025-07-29T17:07:28.631" v="3680" actId="20577"/>
          <ac:spMkLst>
            <pc:docMk/>
            <pc:sldMk cId="3298609109" sldId="352"/>
            <ac:spMk id="3" creationId="{1B0C928B-6C06-129E-5800-ACB6FE12770E}"/>
          </ac:spMkLst>
        </pc:spChg>
      </pc:sldChg>
      <pc:sldChg chg="modSp add del mod">
        <pc:chgData name="Aaron J Masino" userId="2136f450-c1a6-467a-901d-8891005589d6" providerId="ADAL" clId="{E55740B0-542E-5F49-9DAD-90676809314F}" dt="2025-07-31T19:21:02.655" v="30719" actId="2696"/>
        <pc:sldMkLst>
          <pc:docMk/>
          <pc:sldMk cId="660826361" sldId="353"/>
        </pc:sldMkLst>
      </pc:sldChg>
      <pc:sldChg chg="addSp modSp new mod modAnim">
        <pc:chgData name="Aaron J Masino" userId="2136f450-c1a6-467a-901d-8891005589d6" providerId="ADAL" clId="{E55740B0-542E-5F49-9DAD-90676809314F}" dt="2025-07-30T13:39:17.209" v="10707" actId="20577"/>
        <pc:sldMkLst>
          <pc:docMk/>
          <pc:sldMk cId="2224049992" sldId="354"/>
        </pc:sldMkLst>
        <pc:spChg chg="mod">
          <ac:chgData name="Aaron J Masino" userId="2136f450-c1a6-467a-901d-8891005589d6" providerId="ADAL" clId="{E55740B0-542E-5F49-9DAD-90676809314F}" dt="2025-07-29T20:46:39.836" v="7877" actId="20577"/>
          <ac:spMkLst>
            <pc:docMk/>
            <pc:sldMk cId="2224049992" sldId="354"/>
            <ac:spMk id="2" creationId="{FA9359A1-922D-D36D-0B59-329419002C45}"/>
          </ac:spMkLst>
        </pc:spChg>
        <pc:spChg chg="mod">
          <ac:chgData name="Aaron J Masino" userId="2136f450-c1a6-467a-901d-8891005589d6" providerId="ADAL" clId="{E55740B0-542E-5F49-9DAD-90676809314F}" dt="2025-07-30T13:39:17.209" v="10707" actId="20577"/>
          <ac:spMkLst>
            <pc:docMk/>
            <pc:sldMk cId="2224049992" sldId="354"/>
            <ac:spMk id="3" creationId="{B4A57879-77C9-43EE-5588-F11C75F8B90E}"/>
          </ac:spMkLst>
        </pc:spChg>
        <pc:spChg chg="add mod">
          <ac:chgData name="Aaron J Masino" userId="2136f450-c1a6-467a-901d-8891005589d6" providerId="ADAL" clId="{E55740B0-542E-5F49-9DAD-90676809314F}" dt="2025-07-29T21:03:10.417" v="8651" actId="1076"/>
          <ac:spMkLst>
            <pc:docMk/>
            <pc:sldMk cId="2224049992" sldId="354"/>
            <ac:spMk id="5" creationId="{40678849-7BAC-6C49-2C3A-3A5002C1E487}"/>
          </ac:spMkLst>
        </pc:spChg>
        <pc:picChg chg="add mod">
          <ac:chgData name="Aaron J Masino" userId="2136f450-c1a6-467a-901d-8891005589d6" providerId="ADAL" clId="{E55740B0-542E-5F49-9DAD-90676809314F}" dt="2025-07-29T21:03:06.507" v="8650" actId="1076"/>
          <ac:picMkLst>
            <pc:docMk/>
            <pc:sldMk cId="2224049992" sldId="354"/>
            <ac:picMk id="4" creationId="{9E88585B-3E79-79AB-CB69-E20C4044872E}"/>
          </ac:picMkLst>
        </pc:picChg>
      </pc:sldChg>
      <pc:sldChg chg="addSp modSp add mod ord modAnim">
        <pc:chgData name="Aaron J Masino" userId="2136f450-c1a6-467a-901d-8891005589d6" providerId="ADAL" clId="{E55740B0-542E-5F49-9DAD-90676809314F}" dt="2025-07-30T13:24:07.597" v="10693"/>
        <pc:sldMkLst>
          <pc:docMk/>
          <pc:sldMk cId="785713363" sldId="355"/>
        </pc:sldMkLst>
        <pc:spChg chg="mod">
          <ac:chgData name="Aaron J Masino" userId="2136f450-c1a6-467a-901d-8891005589d6" providerId="ADAL" clId="{E55740B0-542E-5F49-9DAD-90676809314F}" dt="2025-07-29T16:44:42.771" v="2944" actId="20577"/>
          <ac:spMkLst>
            <pc:docMk/>
            <pc:sldMk cId="785713363" sldId="355"/>
            <ac:spMk id="2" creationId="{D9E10980-EC14-5AA6-2A7E-DF864D1EFBAB}"/>
          </ac:spMkLst>
        </pc:spChg>
        <pc:spChg chg="mod">
          <ac:chgData name="Aaron J Masino" userId="2136f450-c1a6-467a-901d-8891005589d6" providerId="ADAL" clId="{E55740B0-542E-5F49-9DAD-90676809314F}" dt="2025-07-29T19:51:15.948" v="7186" actId="20577"/>
          <ac:spMkLst>
            <pc:docMk/>
            <pc:sldMk cId="785713363" sldId="355"/>
            <ac:spMk id="3" creationId="{0EBC8195-979A-E024-1091-EB85EC058689}"/>
          </ac:spMkLst>
        </pc:spChg>
        <pc:spChg chg="add mod">
          <ac:chgData name="Aaron J Masino" userId="2136f450-c1a6-467a-901d-8891005589d6" providerId="ADAL" clId="{E55740B0-542E-5F49-9DAD-90676809314F}" dt="2025-07-29T19:53:04.617" v="7206" actId="20577"/>
          <ac:spMkLst>
            <pc:docMk/>
            <pc:sldMk cId="785713363" sldId="355"/>
            <ac:spMk id="5" creationId="{4642D600-2F0E-658D-9656-BF0D60B7E85D}"/>
          </ac:spMkLst>
        </pc:spChg>
        <pc:picChg chg="add mod">
          <ac:chgData name="Aaron J Masino" userId="2136f450-c1a6-467a-901d-8891005589d6" providerId="ADAL" clId="{E55740B0-542E-5F49-9DAD-90676809314F}" dt="2025-07-29T19:51:39.552" v="7191" actId="1076"/>
          <ac:picMkLst>
            <pc:docMk/>
            <pc:sldMk cId="785713363" sldId="355"/>
            <ac:picMk id="4" creationId="{E5E9F5FC-4D51-0A53-6A2B-2501082C6529}"/>
          </ac:picMkLst>
        </pc:picChg>
      </pc:sldChg>
      <pc:sldChg chg="modSp new del mod">
        <pc:chgData name="Aaron J Masino" userId="2136f450-c1a6-467a-901d-8891005589d6" providerId="ADAL" clId="{E55740B0-542E-5F49-9DAD-90676809314F}" dt="2025-07-29T16:46:07.365" v="3005" actId="2696"/>
        <pc:sldMkLst>
          <pc:docMk/>
          <pc:sldMk cId="2119033664" sldId="356"/>
        </pc:sldMkLst>
      </pc:sldChg>
      <pc:sldChg chg="modSp add mod modAnim">
        <pc:chgData name="Aaron J Masino" userId="2136f450-c1a6-467a-901d-8891005589d6" providerId="ADAL" clId="{E55740B0-542E-5F49-9DAD-90676809314F}" dt="2025-07-30T13:42:02.119" v="10726"/>
        <pc:sldMkLst>
          <pc:docMk/>
          <pc:sldMk cId="298326575" sldId="357"/>
        </pc:sldMkLst>
        <pc:spChg chg="mod">
          <ac:chgData name="Aaron J Masino" userId="2136f450-c1a6-467a-901d-8891005589d6" providerId="ADAL" clId="{E55740B0-542E-5F49-9DAD-90676809314F}" dt="2025-07-30T13:08:30.642" v="10687" actId="20577"/>
          <ac:spMkLst>
            <pc:docMk/>
            <pc:sldMk cId="298326575" sldId="357"/>
            <ac:spMk id="2" creationId="{43C65FA2-1435-71B4-1FEC-9B5D2ED1A283}"/>
          </ac:spMkLst>
        </pc:spChg>
        <pc:spChg chg="mod">
          <ac:chgData name="Aaron J Masino" userId="2136f450-c1a6-467a-901d-8891005589d6" providerId="ADAL" clId="{E55740B0-542E-5F49-9DAD-90676809314F}" dt="2025-07-30T13:41:51.530" v="10724" actId="179"/>
          <ac:spMkLst>
            <pc:docMk/>
            <pc:sldMk cId="298326575" sldId="357"/>
            <ac:spMk id="3" creationId="{B2ADC978-BBB5-0FB0-2C13-F310F3CA95AC}"/>
          </ac:spMkLst>
        </pc:spChg>
      </pc:sldChg>
      <pc:sldChg chg="modSp add mod modAnim">
        <pc:chgData name="Aaron J Masino" userId="2136f450-c1a6-467a-901d-8891005589d6" providerId="ADAL" clId="{E55740B0-542E-5F49-9DAD-90676809314F}" dt="2025-07-30T13:38:32.027" v="10694" actId="20577"/>
        <pc:sldMkLst>
          <pc:docMk/>
          <pc:sldMk cId="1578103994" sldId="358"/>
        </pc:sldMkLst>
        <pc:spChg chg="mod">
          <ac:chgData name="Aaron J Masino" userId="2136f450-c1a6-467a-901d-8891005589d6" providerId="ADAL" clId="{E55740B0-542E-5F49-9DAD-90676809314F}" dt="2025-07-30T13:38:32.027" v="10694" actId="20577"/>
          <ac:spMkLst>
            <pc:docMk/>
            <pc:sldMk cId="1578103994" sldId="358"/>
            <ac:spMk id="2" creationId="{C1EF4916-B62F-2EE9-9651-647C01F82E34}"/>
          </ac:spMkLst>
        </pc:spChg>
        <pc:spChg chg="mod">
          <ac:chgData name="Aaron J Masino" userId="2136f450-c1a6-467a-901d-8891005589d6" providerId="ADAL" clId="{E55740B0-542E-5F49-9DAD-90676809314F}" dt="2025-07-29T20:03:13.720" v="7833" actId="207"/>
          <ac:spMkLst>
            <pc:docMk/>
            <pc:sldMk cId="1578103994" sldId="358"/>
            <ac:spMk id="3" creationId="{51608475-87EF-FC1F-2D42-3700D7774B17}"/>
          </ac:spMkLst>
        </pc:spChg>
      </pc:sldChg>
      <pc:sldChg chg="add del">
        <pc:chgData name="Aaron J Masino" userId="2136f450-c1a6-467a-901d-8891005589d6" providerId="ADAL" clId="{E55740B0-542E-5F49-9DAD-90676809314F}" dt="2025-07-29T19:53:47.321" v="7207" actId="2696"/>
        <pc:sldMkLst>
          <pc:docMk/>
          <pc:sldMk cId="2585075435" sldId="359"/>
        </pc:sldMkLst>
      </pc:sldChg>
      <pc:sldChg chg="modSp add del mod">
        <pc:chgData name="Aaron J Masino" userId="2136f450-c1a6-467a-901d-8891005589d6" providerId="ADAL" clId="{E55740B0-542E-5F49-9DAD-90676809314F}" dt="2025-07-30T13:08:34.423" v="10688" actId="2696"/>
        <pc:sldMkLst>
          <pc:docMk/>
          <pc:sldMk cId="1985646364" sldId="360"/>
        </pc:sldMkLst>
      </pc:sldChg>
      <pc:sldChg chg="addSp modSp add mod">
        <pc:chgData name="Aaron J Masino" userId="2136f450-c1a6-467a-901d-8891005589d6" providerId="ADAL" clId="{E55740B0-542E-5F49-9DAD-90676809314F}" dt="2025-07-29T21:18:34.730" v="9473" actId="20577"/>
        <pc:sldMkLst>
          <pc:docMk/>
          <pc:sldMk cId="2846550085" sldId="361"/>
        </pc:sldMkLst>
        <pc:spChg chg="mod">
          <ac:chgData name="Aaron J Masino" userId="2136f450-c1a6-467a-901d-8891005589d6" providerId="ADAL" clId="{E55740B0-542E-5F49-9DAD-90676809314F}" dt="2025-07-29T21:18:34.730" v="9473" actId="20577"/>
          <ac:spMkLst>
            <pc:docMk/>
            <pc:sldMk cId="2846550085" sldId="361"/>
            <ac:spMk id="3" creationId="{C4581031-EC79-31A2-07F8-F2D748EF86E4}"/>
          </ac:spMkLst>
        </pc:spChg>
        <pc:spChg chg="add mod">
          <ac:chgData name="Aaron J Masino" userId="2136f450-c1a6-467a-901d-8891005589d6" providerId="ADAL" clId="{E55740B0-542E-5F49-9DAD-90676809314F}" dt="2025-07-29T21:09:42.814" v="9178" actId="1582"/>
          <ac:spMkLst>
            <pc:docMk/>
            <pc:sldMk cId="2846550085" sldId="361"/>
            <ac:spMk id="4" creationId="{0CC244C4-FDB2-D6D0-79FE-9AFB84448AAD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6" creationId="{B93393F2-CD74-D33E-37CE-73A469D86C8E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7" creationId="{68BBF6AA-D360-1176-127A-D9F5477D62C8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8" creationId="{6F0A6630-9CD4-3013-16BF-D6B0BB57C3DA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9" creationId="{2C4F0622-8CFF-B22D-290E-4AB8DF11AF38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10" creationId="{FDAB7A14-C995-C832-190E-5271C9F2DBE9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11" creationId="{A4741F58-0F55-A6C1-1BA2-EF32C4EB5357}"/>
          </ac:spMkLst>
        </pc:spChg>
        <pc:spChg chg="mod">
          <ac:chgData name="Aaron J Masino" userId="2136f450-c1a6-467a-901d-8891005589d6" providerId="ADAL" clId="{E55740B0-542E-5F49-9DAD-90676809314F}" dt="2025-07-29T21:09:52.385" v="9179"/>
          <ac:spMkLst>
            <pc:docMk/>
            <pc:sldMk cId="2846550085" sldId="361"/>
            <ac:spMk id="12" creationId="{64BEA988-87AC-E928-4EA3-2D862F63BFCA}"/>
          </ac:spMkLst>
        </pc:spChg>
        <pc:spChg chg="add mod">
          <ac:chgData name="Aaron J Masino" userId="2136f450-c1a6-467a-901d-8891005589d6" providerId="ADAL" clId="{E55740B0-542E-5F49-9DAD-90676809314F}" dt="2025-07-29T21:11:18.836" v="9194" actId="1076"/>
          <ac:spMkLst>
            <pc:docMk/>
            <pc:sldMk cId="2846550085" sldId="361"/>
            <ac:spMk id="14" creationId="{04B14843-70B1-8135-A3F6-FBA0A406AFBB}"/>
          </ac:spMkLst>
        </pc:spChg>
        <pc:spChg chg="add mod">
          <ac:chgData name="Aaron J Masino" userId="2136f450-c1a6-467a-901d-8891005589d6" providerId="ADAL" clId="{E55740B0-542E-5F49-9DAD-90676809314F}" dt="2025-07-29T21:11:53.785" v="9200" actId="14100"/>
          <ac:spMkLst>
            <pc:docMk/>
            <pc:sldMk cId="2846550085" sldId="361"/>
            <ac:spMk id="15" creationId="{437E8CB7-5780-8FF0-E7B0-FABE8EA366B7}"/>
          </ac:spMkLst>
        </pc:spChg>
        <pc:spChg chg="add mod">
          <ac:chgData name="Aaron J Masino" userId="2136f450-c1a6-467a-901d-8891005589d6" providerId="ADAL" clId="{E55740B0-542E-5F49-9DAD-90676809314F}" dt="2025-07-29T21:17:01.805" v="9383" actId="14100"/>
          <ac:spMkLst>
            <pc:docMk/>
            <pc:sldMk cId="2846550085" sldId="361"/>
            <ac:spMk id="16" creationId="{A1DFF9BF-6769-DBCD-2FA9-E7B2CB4B7FBC}"/>
          </ac:spMkLst>
        </pc:spChg>
        <pc:spChg chg="add mod">
          <ac:chgData name="Aaron J Masino" userId="2136f450-c1a6-467a-901d-8891005589d6" providerId="ADAL" clId="{E55740B0-542E-5F49-9DAD-90676809314F}" dt="2025-07-29T21:13:25.514" v="9252" actId="1076"/>
          <ac:spMkLst>
            <pc:docMk/>
            <pc:sldMk cId="2846550085" sldId="361"/>
            <ac:spMk id="17" creationId="{1B54CB69-78EF-8B3B-FBBC-C465C0052DEC}"/>
          </ac:spMkLst>
        </pc:spChg>
        <pc:spChg chg="add mod">
          <ac:chgData name="Aaron J Masino" userId="2136f450-c1a6-467a-901d-8891005589d6" providerId="ADAL" clId="{E55740B0-542E-5F49-9DAD-90676809314F}" dt="2025-07-29T21:15:04.367" v="9319" actId="1076"/>
          <ac:spMkLst>
            <pc:docMk/>
            <pc:sldMk cId="2846550085" sldId="361"/>
            <ac:spMk id="21" creationId="{1F35257E-885D-7B02-D0BF-00E4CF08059C}"/>
          </ac:spMkLst>
        </pc:spChg>
        <pc:spChg chg="add mod">
          <ac:chgData name="Aaron J Masino" userId="2136f450-c1a6-467a-901d-8891005589d6" providerId="ADAL" clId="{E55740B0-542E-5F49-9DAD-90676809314F}" dt="2025-07-29T21:15:36.604" v="9325" actId="14100"/>
          <ac:spMkLst>
            <pc:docMk/>
            <pc:sldMk cId="2846550085" sldId="361"/>
            <ac:spMk id="22" creationId="{E29F43CD-5067-ACCF-FC88-E76EB1D17D86}"/>
          </ac:spMkLst>
        </pc:spChg>
        <pc:spChg chg="add mod">
          <ac:chgData name="Aaron J Masino" userId="2136f450-c1a6-467a-901d-8891005589d6" providerId="ADAL" clId="{E55740B0-542E-5F49-9DAD-90676809314F}" dt="2025-07-29T21:16:31.206" v="9361" actId="1076"/>
          <ac:spMkLst>
            <pc:docMk/>
            <pc:sldMk cId="2846550085" sldId="361"/>
            <ac:spMk id="24" creationId="{D3EB1612-E1E8-DFF3-6506-DBFF1251C7EE}"/>
          </ac:spMkLst>
        </pc:spChg>
        <pc:grpChg chg="add mod">
          <ac:chgData name="Aaron J Masino" userId="2136f450-c1a6-467a-901d-8891005589d6" providerId="ADAL" clId="{E55740B0-542E-5F49-9DAD-90676809314F}" dt="2025-07-29T21:10:16.148" v="9184" actId="1076"/>
          <ac:grpSpMkLst>
            <pc:docMk/>
            <pc:sldMk cId="2846550085" sldId="361"/>
            <ac:grpSpMk id="5" creationId="{E4AE4408-21C8-5CA8-0C86-1194BB1C621E}"/>
          </ac:grpSpMkLst>
        </pc:grpChg>
        <pc:cxnChg chg="add mod">
          <ac:chgData name="Aaron J Masino" userId="2136f450-c1a6-467a-901d-8891005589d6" providerId="ADAL" clId="{E55740B0-542E-5F49-9DAD-90676809314F}" dt="2025-07-29T21:13:40.863" v="9254" actId="14100"/>
          <ac:cxnSpMkLst>
            <pc:docMk/>
            <pc:sldMk cId="2846550085" sldId="361"/>
            <ac:cxnSpMk id="19" creationId="{3DC45B26-DF56-7DF1-ADB6-0EBB3BA0CC87}"/>
          </ac:cxnSpMkLst>
        </pc:cxnChg>
      </pc:sldChg>
      <pc:sldChg chg="modSp new del mod">
        <pc:chgData name="Aaron J Masino" userId="2136f450-c1a6-467a-901d-8891005589d6" providerId="ADAL" clId="{E55740B0-542E-5F49-9DAD-90676809314F}" dt="2025-07-30T13:08:35.969" v="10689" actId="2696"/>
        <pc:sldMkLst>
          <pc:docMk/>
          <pc:sldMk cId="1167378075" sldId="362"/>
        </pc:sldMkLst>
      </pc:sldChg>
      <pc:sldChg chg="add">
        <pc:chgData name="Aaron J Masino" userId="2136f450-c1a6-467a-901d-8891005589d6" providerId="ADAL" clId="{E55740B0-542E-5F49-9DAD-90676809314F}" dt="2025-07-29T17:06:38.599" v="3587"/>
        <pc:sldMkLst>
          <pc:docMk/>
          <pc:sldMk cId="2306818434" sldId="363"/>
        </pc:sldMkLst>
      </pc:sldChg>
      <pc:sldChg chg="add">
        <pc:chgData name="Aaron J Masino" userId="2136f450-c1a6-467a-901d-8891005589d6" providerId="ADAL" clId="{E55740B0-542E-5F49-9DAD-90676809314F}" dt="2025-07-29T17:07:14.316" v="3644"/>
        <pc:sldMkLst>
          <pc:docMk/>
          <pc:sldMk cId="1610258306" sldId="364"/>
        </pc:sldMkLst>
      </pc:sldChg>
      <pc:sldChg chg="addSp delSp modSp new mod modAnim">
        <pc:chgData name="Aaron J Masino" userId="2136f450-c1a6-467a-901d-8891005589d6" providerId="ADAL" clId="{E55740B0-542E-5F49-9DAD-90676809314F}" dt="2025-07-30T15:11:16.323" v="13162" actId="20577"/>
        <pc:sldMkLst>
          <pc:docMk/>
          <pc:sldMk cId="2883560209" sldId="365"/>
        </pc:sldMkLst>
        <pc:spChg chg="mod">
          <ac:chgData name="Aaron J Masino" userId="2136f450-c1a6-467a-901d-8891005589d6" providerId="ADAL" clId="{E55740B0-542E-5F49-9DAD-90676809314F}" dt="2025-07-30T15:02:05.069" v="12712" actId="20577"/>
          <ac:spMkLst>
            <pc:docMk/>
            <pc:sldMk cId="2883560209" sldId="365"/>
            <ac:spMk id="2" creationId="{CF370E02-CC92-F84C-2869-42ED5988A080}"/>
          </ac:spMkLst>
        </pc:spChg>
        <pc:spChg chg="mod">
          <ac:chgData name="Aaron J Masino" userId="2136f450-c1a6-467a-901d-8891005589d6" providerId="ADAL" clId="{E55740B0-542E-5F49-9DAD-90676809314F}" dt="2025-07-30T15:11:16.323" v="13162" actId="20577"/>
          <ac:spMkLst>
            <pc:docMk/>
            <pc:sldMk cId="2883560209" sldId="365"/>
            <ac:spMk id="3" creationId="{32F53FE8-8CCB-110A-D9A5-C306BCE86F96}"/>
          </ac:spMkLst>
        </pc:spChg>
      </pc:sldChg>
      <pc:sldChg chg="modSp new mod">
        <pc:chgData name="Aaron J Masino" userId="2136f450-c1a6-467a-901d-8891005589d6" providerId="ADAL" clId="{E55740B0-542E-5F49-9DAD-90676809314F}" dt="2025-07-30T12:19:47.662" v="10065" actId="14100"/>
        <pc:sldMkLst>
          <pc:docMk/>
          <pc:sldMk cId="86209506" sldId="366"/>
        </pc:sldMkLst>
        <pc:spChg chg="mod">
          <ac:chgData name="Aaron J Masino" userId="2136f450-c1a6-467a-901d-8891005589d6" providerId="ADAL" clId="{E55740B0-542E-5F49-9DAD-90676809314F}" dt="2025-07-29T17:10:37.105" v="3734" actId="20577"/>
          <ac:spMkLst>
            <pc:docMk/>
            <pc:sldMk cId="86209506" sldId="366"/>
            <ac:spMk id="2" creationId="{30DBFCB6-F1F2-2177-3E79-C6BF51849C61}"/>
          </ac:spMkLst>
        </pc:spChg>
        <pc:spChg chg="mod">
          <ac:chgData name="Aaron J Masino" userId="2136f450-c1a6-467a-901d-8891005589d6" providerId="ADAL" clId="{E55740B0-542E-5F49-9DAD-90676809314F}" dt="2025-07-30T12:19:47.662" v="10065" actId="14100"/>
          <ac:spMkLst>
            <pc:docMk/>
            <pc:sldMk cId="86209506" sldId="366"/>
            <ac:spMk id="3" creationId="{0CE534D2-6586-8ED2-AD74-16C5C78DA314}"/>
          </ac:spMkLst>
        </pc:spChg>
      </pc:sldChg>
      <pc:sldChg chg="addSp delSp modSp new mod">
        <pc:chgData name="Aaron J Masino" userId="2136f450-c1a6-467a-901d-8891005589d6" providerId="ADAL" clId="{E55740B0-542E-5F49-9DAD-90676809314F}" dt="2025-07-30T19:27:00.746" v="17069" actId="20577"/>
        <pc:sldMkLst>
          <pc:docMk/>
          <pc:sldMk cId="3230237053" sldId="367"/>
        </pc:sldMkLst>
        <pc:spChg chg="mod">
          <ac:chgData name="Aaron J Masino" userId="2136f450-c1a6-467a-901d-8891005589d6" providerId="ADAL" clId="{E55740B0-542E-5F49-9DAD-90676809314F}" dt="2025-07-30T15:27:03.493" v="13621" actId="20577"/>
          <ac:spMkLst>
            <pc:docMk/>
            <pc:sldMk cId="3230237053" sldId="367"/>
            <ac:spMk id="2" creationId="{FC4EC3EC-A8BB-8C3A-6E50-0CE74308828C}"/>
          </ac:spMkLst>
        </pc:spChg>
        <pc:spChg chg="mod">
          <ac:chgData name="Aaron J Masino" userId="2136f450-c1a6-467a-901d-8891005589d6" providerId="ADAL" clId="{E55740B0-542E-5F49-9DAD-90676809314F}" dt="2025-07-30T19:27:00.746" v="17069" actId="20577"/>
          <ac:spMkLst>
            <pc:docMk/>
            <pc:sldMk cId="3230237053" sldId="367"/>
            <ac:spMk id="3" creationId="{46E80066-63DD-66BB-FCF8-7F442F27DBD1}"/>
          </ac:spMkLst>
        </pc:spChg>
        <pc:spChg chg="add mod">
          <ac:chgData name="Aaron J Masino" userId="2136f450-c1a6-467a-901d-8891005589d6" providerId="ADAL" clId="{E55740B0-542E-5F49-9DAD-90676809314F}" dt="2025-07-30T15:18:59.401" v="13559" actId="554"/>
          <ac:spMkLst>
            <pc:docMk/>
            <pc:sldMk cId="3230237053" sldId="367"/>
            <ac:spMk id="5" creationId="{9AEA5171-7923-233C-0A25-333068EE26C5}"/>
          </ac:spMkLst>
        </pc:spChg>
        <pc:spChg chg="add mod">
          <ac:chgData name="Aaron J Masino" userId="2136f450-c1a6-467a-901d-8891005589d6" providerId="ADAL" clId="{E55740B0-542E-5F49-9DAD-90676809314F}" dt="2025-07-30T15:18:59.401" v="13559" actId="554"/>
          <ac:spMkLst>
            <pc:docMk/>
            <pc:sldMk cId="3230237053" sldId="367"/>
            <ac:spMk id="6" creationId="{A3413FDC-97AA-7B7B-8D78-01EE394AE649}"/>
          </ac:spMkLst>
        </pc:spChg>
        <pc:grpChg chg="add mod">
          <ac:chgData name="Aaron J Masino" userId="2136f450-c1a6-467a-901d-8891005589d6" providerId="ADAL" clId="{E55740B0-542E-5F49-9DAD-90676809314F}" dt="2025-07-30T15:19:07.355" v="13561" actId="1076"/>
          <ac:grpSpMkLst>
            <pc:docMk/>
            <pc:sldMk cId="3230237053" sldId="367"/>
            <ac:grpSpMk id="8" creationId="{B3BBC53E-A3C1-6EC6-58D7-AF19423676FD}"/>
          </ac:grpSpMkLst>
        </pc:grpChg>
        <pc:picChg chg="add mod">
          <ac:chgData name="Aaron J Masino" userId="2136f450-c1a6-467a-901d-8891005589d6" providerId="ADAL" clId="{E55740B0-542E-5F49-9DAD-90676809314F}" dt="2025-07-30T15:18:59.401" v="13559" actId="554"/>
          <ac:picMkLst>
            <pc:docMk/>
            <pc:sldMk cId="3230237053" sldId="367"/>
            <ac:picMk id="4" creationId="{03305448-6A24-78B3-FD7D-849A9C8390CE}"/>
          </ac:picMkLst>
        </pc:picChg>
      </pc:sldChg>
      <pc:sldChg chg="modSp new mod modAnim">
        <pc:chgData name="Aaron J Masino" userId="2136f450-c1a6-467a-901d-8891005589d6" providerId="ADAL" clId="{E55740B0-542E-5F49-9DAD-90676809314F}" dt="2025-07-30T19:28:30.140" v="17101" actId="20577"/>
        <pc:sldMkLst>
          <pc:docMk/>
          <pc:sldMk cId="424802388" sldId="368"/>
        </pc:sldMkLst>
        <pc:spChg chg="mod">
          <ac:chgData name="Aaron J Masino" userId="2136f450-c1a6-467a-901d-8891005589d6" providerId="ADAL" clId="{E55740B0-542E-5F49-9DAD-90676809314F}" dt="2025-07-30T19:27:47.429" v="17071" actId="20577"/>
          <ac:spMkLst>
            <pc:docMk/>
            <pc:sldMk cId="424802388" sldId="368"/>
            <ac:spMk id="2" creationId="{D316198A-4532-D435-1887-3DC27A87E044}"/>
          </ac:spMkLst>
        </pc:spChg>
        <pc:spChg chg="mod">
          <ac:chgData name="Aaron J Masino" userId="2136f450-c1a6-467a-901d-8891005589d6" providerId="ADAL" clId="{E55740B0-542E-5F49-9DAD-90676809314F}" dt="2025-07-30T19:28:30.140" v="17101" actId="20577"/>
          <ac:spMkLst>
            <pc:docMk/>
            <pc:sldMk cId="424802388" sldId="368"/>
            <ac:spMk id="3" creationId="{684C7B29-AE36-B1E1-E6CE-86C07A3BCDE3}"/>
          </ac:spMkLst>
        </pc:spChg>
      </pc:sldChg>
      <pc:sldChg chg="modSp new del mod">
        <pc:chgData name="Aaron J Masino" userId="2136f450-c1a6-467a-901d-8891005589d6" providerId="ADAL" clId="{E55740B0-542E-5F49-9DAD-90676809314F}" dt="2025-07-30T15:42:41.910" v="14155" actId="2696"/>
        <pc:sldMkLst>
          <pc:docMk/>
          <pc:sldMk cId="4051130560" sldId="369"/>
        </pc:sldMkLst>
      </pc:sldChg>
      <pc:sldChg chg="modSp new del mod">
        <pc:chgData name="Aaron J Masino" userId="2136f450-c1a6-467a-901d-8891005589d6" providerId="ADAL" clId="{E55740B0-542E-5F49-9DAD-90676809314F}" dt="2025-07-30T15:42:45.034" v="14156" actId="2696"/>
        <pc:sldMkLst>
          <pc:docMk/>
          <pc:sldMk cId="2913713033" sldId="370"/>
        </pc:sldMkLst>
      </pc:sldChg>
      <pc:sldChg chg="modSp new del mod">
        <pc:chgData name="Aaron J Masino" userId="2136f450-c1a6-467a-901d-8891005589d6" providerId="ADAL" clId="{E55740B0-542E-5F49-9DAD-90676809314F}" dt="2025-07-30T23:02:48.586" v="20732" actId="2696"/>
        <pc:sldMkLst>
          <pc:docMk/>
          <pc:sldMk cId="2779838787" sldId="371"/>
        </pc:sldMkLst>
      </pc:sldChg>
      <pc:sldChg chg="modSp new del mod">
        <pc:chgData name="Aaron J Masino" userId="2136f450-c1a6-467a-901d-8891005589d6" providerId="ADAL" clId="{E55740B0-542E-5F49-9DAD-90676809314F}" dt="2025-07-30T23:02:49.616" v="20733" actId="2696"/>
        <pc:sldMkLst>
          <pc:docMk/>
          <pc:sldMk cId="1441166392" sldId="372"/>
        </pc:sldMkLst>
      </pc:sldChg>
      <pc:sldChg chg="modSp new del mod">
        <pc:chgData name="Aaron J Masino" userId="2136f450-c1a6-467a-901d-8891005589d6" providerId="ADAL" clId="{E55740B0-542E-5F49-9DAD-90676809314F}" dt="2025-07-30T23:02:51.506" v="20734" actId="2696"/>
        <pc:sldMkLst>
          <pc:docMk/>
          <pc:sldMk cId="2818610170" sldId="373"/>
        </pc:sldMkLst>
      </pc:sldChg>
      <pc:sldChg chg="addSp delSp modSp new mod modAnim chgLayout">
        <pc:chgData name="Aaron J Masino" userId="2136f450-c1a6-467a-901d-8891005589d6" providerId="ADAL" clId="{E55740B0-542E-5F49-9DAD-90676809314F}" dt="2025-07-31T14:01:35.520" v="23944" actId="207"/>
        <pc:sldMkLst>
          <pc:docMk/>
          <pc:sldMk cId="3786755290" sldId="374"/>
        </pc:sldMkLst>
        <pc:spChg chg="mod ord">
          <ac:chgData name="Aaron J Masino" userId="2136f450-c1a6-467a-901d-8891005589d6" providerId="ADAL" clId="{E55740B0-542E-5F49-9DAD-90676809314F}" dt="2025-07-31T13:56:24.660" v="23737" actId="700"/>
          <ac:spMkLst>
            <pc:docMk/>
            <pc:sldMk cId="3786755290" sldId="374"/>
            <ac:spMk id="2" creationId="{8D74E657-BFB7-03A2-5F17-8A0E95C6FBCF}"/>
          </ac:spMkLst>
        </pc:spChg>
        <pc:spChg chg="mod ord">
          <ac:chgData name="Aaron J Masino" userId="2136f450-c1a6-467a-901d-8891005589d6" providerId="ADAL" clId="{E55740B0-542E-5F49-9DAD-90676809314F}" dt="2025-07-31T14:01:35.520" v="23944" actId="207"/>
          <ac:spMkLst>
            <pc:docMk/>
            <pc:sldMk cId="3786755290" sldId="374"/>
            <ac:spMk id="3" creationId="{B183982C-6952-2F2E-BBA7-397683C00A10}"/>
          </ac:spMkLst>
        </pc:spChg>
        <pc:spChg chg="add mod">
          <ac:chgData name="Aaron J Masino" userId="2136f450-c1a6-467a-901d-8891005589d6" providerId="ADAL" clId="{E55740B0-542E-5F49-9DAD-90676809314F}" dt="2025-07-31T13:57:11.266" v="23751" actId="1076"/>
          <ac:spMkLst>
            <pc:docMk/>
            <pc:sldMk cId="3786755290" sldId="374"/>
            <ac:spMk id="5" creationId="{1395D54A-1AC7-301D-5EBE-464D1BA84A12}"/>
          </ac:spMkLst>
        </pc:spChg>
        <pc:picChg chg="add mod">
          <ac:chgData name="Aaron J Masino" userId="2136f450-c1a6-467a-901d-8891005589d6" providerId="ADAL" clId="{E55740B0-542E-5F49-9DAD-90676809314F}" dt="2025-07-31T13:56:58.903" v="23750" actId="1076"/>
          <ac:picMkLst>
            <pc:docMk/>
            <pc:sldMk cId="3786755290" sldId="374"/>
            <ac:picMk id="4" creationId="{18A32A2E-AA11-BC1E-0A76-8CD497B0606B}"/>
          </ac:picMkLst>
        </pc:picChg>
      </pc:sldChg>
      <pc:sldChg chg="modSp new mod modAnim">
        <pc:chgData name="Aaron J Masino" userId="2136f450-c1a6-467a-901d-8891005589d6" providerId="ADAL" clId="{E55740B0-542E-5F49-9DAD-90676809314F}" dt="2025-07-30T19:30:14.634" v="17160" actId="20577"/>
        <pc:sldMkLst>
          <pc:docMk/>
          <pc:sldMk cId="1365435189" sldId="375"/>
        </pc:sldMkLst>
        <pc:spChg chg="mod">
          <ac:chgData name="Aaron J Masino" userId="2136f450-c1a6-467a-901d-8891005589d6" providerId="ADAL" clId="{E55740B0-542E-5F49-9DAD-90676809314F}" dt="2025-07-30T19:30:14.634" v="17160" actId="20577"/>
          <ac:spMkLst>
            <pc:docMk/>
            <pc:sldMk cId="1365435189" sldId="375"/>
            <ac:spMk id="2" creationId="{61255156-D1B7-8706-5A26-397B0CBF9D70}"/>
          </ac:spMkLst>
        </pc:spChg>
        <pc:spChg chg="mod">
          <ac:chgData name="Aaron J Masino" userId="2136f450-c1a6-467a-901d-8891005589d6" providerId="ADAL" clId="{E55740B0-542E-5F49-9DAD-90676809314F}" dt="2025-07-30T18:18:27.253" v="14956" actId="20577"/>
          <ac:spMkLst>
            <pc:docMk/>
            <pc:sldMk cId="1365435189" sldId="375"/>
            <ac:spMk id="3" creationId="{745D037D-89F5-3AF4-3C4C-78B33F82A136}"/>
          </ac:spMkLst>
        </pc:spChg>
      </pc:sldChg>
      <pc:sldChg chg="addSp modSp add mod">
        <pc:chgData name="Aaron J Masino" userId="2136f450-c1a6-467a-901d-8891005589d6" providerId="ADAL" clId="{E55740B0-542E-5F49-9DAD-90676809314F}" dt="2025-07-30T18:20:51.049" v="15109" actId="20577"/>
        <pc:sldMkLst>
          <pc:docMk/>
          <pc:sldMk cId="2009323131" sldId="376"/>
        </pc:sldMkLst>
        <pc:spChg chg="mod">
          <ac:chgData name="Aaron J Masino" userId="2136f450-c1a6-467a-901d-8891005589d6" providerId="ADAL" clId="{E55740B0-542E-5F49-9DAD-90676809314F}" dt="2025-07-30T15:02:16.939" v="12713" actId="20577"/>
          <ac:spMkLst>
            <pc:docMk/>
            <pc:sldMk cId="2009323131" sldId="376"/>
            <ac:spMk id="2" creationId="{E48A6B6F-1C52-D6D3-BA04-31BC4761FDE9}"/>
          </ac:spMkLst>
        </pc:spChg>
        <pc:spChg chg="mod">
          <ac:chgData name="Aaron J Masino" userId="2136f450-c1a6-467a-901d-8891005589d6" providerId="ADAL" clId="{E55740B0-542E-5F49-9DAD-90676809314F}" dt="2025-07-30T18:20:51.049" v="15109" actId="20577"/>
          <ac:spMkLst>
            <pc:docMk/>
            <pc:sldMk cId="2009323131" sldId="376"/>
            <ac:spMk id="3" creationId="{C0ABDB4D-CF56-F8D2-5CBF-C099C52D6B10}"/>
          </ac:spMkLst>
        </pc:spChg>
        <pc:spChg chg="add mod">
          <ac:chgData name="Aaron J Masino" userId="2136f450-c1a6-467a-901d-8891005589d6" providerId="ADAL" clId="{E55740B0-542E-5F49-9DAD-90676809314F}" dt="2025-07-30T13:58:42.882" v="10781" actId="207"/>
          <ac:spMkLst>
            <pc:docMk/>
            <pc:sldMk cId="2009323131" sldId="376"/>
            <ac:spMk id="5" creationId="{18E90671-6E80-7DCC-2CCC-FFB4F5250926}"/>
          </ac:spMkLst>
        </pc:spChg>
        <pc:spChg chg="add mod">
          <ac:chgData name="Aaron J Masino" userId="2136f450-c1a6-467a-901d-8891005589d6" providerId="ADAL" clId="{E55740B0-542E-5F49-9DAD-90676809314F}" dt="2025-07-30T14:12:04.335" v="11403" actId="688"/>
          <ac:spMkLst>
            <pc:docMk/>
            <pc:sldMk cId="2009323131" sldId="376"/>
            <ac:spMk id="30" creationId="{6FD6A48E-CAD3-086B-84F8-2AE40752AFE5}"/>
          </ac:spMkLst>
        </pc:spChg>
        <pc:spChg chg="add mod">
          <ac:chgData name="Aaron J Masino" userId="2136f450-c1a6-467a-901d-8891005589d6" providerId="ADAL" clId="{E55740B0-542E-5F49-9DAD-90676809314F}" dt="2025-07-30T14:12:22.125" v="11409" actId="1076"/>
          <ac:spMkLst>
            <pc:docMk/>
            <pc:sldMk cId="2009323131" sldId="376"/>
            <ac:spMk id="32" creationId="{71798AAC-3717-6C9E-DDEE-F123FE83BBC6}"/>
          </ac:spMkLst>
        </pc:spChg>
        <pc:spChg chg="add mod">
          <ac:chgData name="Aaron J Masino" userId="2136f450-c1a6-467a-901d-8891005589d6" providerId="ADAL" clId="{E55740B0-542E-5F49-9DAD-90676809314F}" dt="2025-07-30T14:12:31.277" v="11413" actId="20577"/>
          <ac:spMkLst>
            <pc:docMk/>
            <pc:sldMk cId="2009323131" sldId="376"/>
            <ac:spMk id="33" creationId="{59A28D23-D19B-EDDC-3F4D-26FAD75F90EE}"/>
          </ac:spMkLst>
        </pc:spChg>
        <pc:spChg chg="add mod">
          <ac:chgData name="Aaron J Masino" userId="2136f450-c1a6-467a-901d-8891005589d6" providerId="ADAL" clId="{E55740B0-542E-5F49-9DAD-90676809314F}" dt="2025-07-30T14:12:45.333" v="11419" actId="20577"/>
          <ac:spMkLst>
            <pc:docMk/>
            <pc:sldMk cId="2009323131" sldId="376"/>
            <ac:spMk id="34" creationId="{A7FFE73B-5157-D7CC-295E-B013DF7E3CD5}"/>
          </ac:spMkLst>
        </pc:spChg>
        <pc:spChg chg="add mod">
          <ac:chgData name="Aaron J Masino" userId="2136f450-c1a6-467a-901d-8891005589d6" providerId="ADAL" clId="{E55740B0-542E-5F49-9DAD-90676809314F}" dt="2025-07-30T14:12:58.157" v="11424" actId="20577"/>
          <ac:spMkLst>
            <pc:docMk/>
            <pc:sldMk cId="2009323131" sldId="376"/>
            <ac:spMk id="35" creationId="{219B2C9E-45AE-EF19-A9BE-6668B651DCE6}"/>
          </ac:spMkLst>
        </pc:spChg>
        <pc:spChg chg="add mod">
          <ac:chgData name="Aaron J Masino" userId="2136f450-c1a6-467a-901d-8891005589d6" providerId="ADAL" clId="{E55740B0-542E-5F49-9DAD-90676809314F}" dt="2025-07-30T14:15:59.556" v="11672" actId="1076"/>
          <ac:spMkLst>
            <pc:docMk/>
            <pc:sldMk cId="2009323131" sldId="376"/>
            <ac:spMk id="36" creationId="{210EF170-591A-7CDA-F0BB-56DD06E308A1}"/>
          </ac:spMkLst>
        </pc:spChg>
        <pc:grpChg chg="add mod">
          <ac:chgData name="Aaron J Masino" userId="2136f450-c1a6-467a-901d-8891005589d6" providerId="ADAL" clId="{E55740B0-542E-5F49-9DAD-90676809314F}" dt="2025-07-30T13:59:16.761" v="10785" actId="1076"/>
          <ac:grpSpMkLst>
            <pc:docMk/>
            <pc:sldMk cId="2009323131" sldId="376"/>
            <ac:grpSpMk id="6" creationId="{198D2A51-700A-4B79-E803-21FCAFC412AF}"/>
          </ac:grpSpMkLst>
        </pc:grpChg>
        <pc:grpChg chg="add mod">
          <ac:chgData name="Aaron J Masino" userId="2136f450-c1a6-467a-901d-8891005589d6" providerId="ADAL" clId="{E55740B0-542E-5F49-9DAD-90676809314F}" dt="2025-07-30T14:15:53.443" v="11671" actId="1076"/>
          <ac:grpSpMkLst>
            <pc:docMk/>
            <pc:sldMk cId="2009323131" sldId="376"/>
            <ac:grpSpMk id="37" creationId="{CF1D16C9-5C20-E906-24CB-9A12C5626C14}"/>
          </ac:grpSpMkLst>
        </pc:grpChg>
        <pc:picChg chg="add mod">
          <ac:chgData name="Aaron J Masino" userId="2136f450-c1a6-467a-901d-8891005589d6" providerId="ADAL" clId="{E55740B0-542E-5F49-9DAD-90676809314F}" dt="2025-07-30T13:51:46.978" v="10770" actId="14100"/>
          <ac:picMkLst>
            <pc:docMk/>
            <pc:sldMk cId="2009323131" sldId="376"/>
            <ac:picMk id="4" creationId="{F45899C9-5CD4-1928-0A58-4F5BA7149FDC}"/>
          </ac:picMkLst>
        </pc:picChg>
        <pc:cxnChg chg="add mod">
          <ac:chgData name="Aaron J Masino" userId="2136f450-c1a6-467a-901d-8891005589d6" providerId="ADAL" clId="{E55740B0-542E-5F49-9DAD-90676809314F}" dt="2025-07-30T14:09:34.649" v="11252" actId="208"/>
          <ac:cxnSpMkLst>
            <pc:docMk/>
            <pc:sldMk cId="2009323131" sldId="376"/>
            <ac:cxnSpMk id="10" creationId="{8615998C-C635-5197-5497-39B8E9A5011D}"/>
          </ac:cxnSpMkLst>
        </pc:cxnChg>
        <pc:cxnChg chg="add mod">
          <ac:chgData name="Aaron J Masino" userId="2136f450-c1a6-467a-901d-8891005589d6" providerId="ADAL" clId="{E55740B0-542E-5F49-9DAD-90676809314F}" dt="2025-07-30T14:09:50.124" v="11256" actId="14100"/>
          <ac:cxnSpMkLst>
            <pc:docMk/>
            <pc:sldMk cId="2009323131" sldId="376"/>
            <ac:cxnSpMk id="13" creationId="{99E9BE84-881A-4B67-848F-0CA21437232B}"/>
          </ac:cxnSpMkLst>
        </pc:cxnChg>
        <pc:cxnChg chg="add mod">
          <ac:chgData name="Aaron J Masino" userId="2136f450-c1a6-467a-901d-8891005589d6" providerId="ADAL" clId="{E55740B0-542E-5F49-9DAD-90676809314F}" dt="2025-07-30T14:10:07.944" v="11261" actId="14100"/>
          <ac:cxnSpMkLst>
            <pc:docMk/>
            <pc:sldMk cId="2009323131" sldId="376"/>
            <ac:cxnSpMk id="16" creationId="{C561B420-69F2-8B04-6779-01BC1314EA6C}"/>
          </ac:cxnSpMkLst>
        </pc:cxnChg>
        <pc:cxnChg chg="add mod">
          <ac:chgData name="Aaron J Masino" userId="2136f450-c1a6-467a-901d-8891005589d6" providerId="ADAL" clId="{E55740B0-542E-5F49-9DAD-90676809314F}" dt="2025-07-30T14:10:32.906" v="11269" actId="14100"/>
          <ac:cxnSpMkLst>
            <pc:docMk/>
            <pc:sldMk cId="2009323131" sldId="376"/>
            <ac:cxnSpMk id="20" creationId="{B4F1833C-2B46-CA66-AEFF-BC61E181193C}"/>
          </ac:cxnSpMkLst>
        </pc:cxnChg>
        <pc:cxnChg chg="add mod">
          <ac:chgData name="Aaron J Masino" userId="2136f450-c1a6-467a-901d-8891005589d6" providerId="ADAL" clId="{E55740B0-542E-5F49-9DAD-90676809314F}" dt="2025-07-30T14:10:55.170" v="11286" actId="1035"/>
          <ac:cxnSpMkLst>
            <pc:docMk/>
            <pc:sldMk cId="2009323131" sldId="376"/>
            <ac:cxnSpMk id="26" creationId="{62A5F2A5-68F1-A37A-701A-6CFC5ADFCA6C}"/>
          </ac:cxnSpMkLst>
        </pc:cxnChg>
      </pc:sldChg>
      <pc:sldChg chg="addSp modSp new mod modAnim">
        <pc:chgData name="Aaron J Masino" userId="2136f450-c1a6-467a-901d-8891005589d6" providerId="ADAL" clId="{E55740B0-542E-5F49-9DAD-90676809314F}" dt="2025-07-30T19:30:56.671" v="17177" actId="255"/>
        <pc:sldMkLst>
          <pc:docMk/>
          <pc:sldMk cId="787108020" sldId="377"/>
        </pc:sldMkLst>
        <pc:spChg chg="mod">
          <ac:chgData name="Aaron J Masino" userId="2136f450-c1a6-467a-901d-8891005589d6" providerId="ADAL" clId="{E55740B0-542E-5F49-9DAD-90676809314F}" dt="2025-07-30T19:30:56.671" v="17177" actId="255"/>
          <ac:spMkLst>
            <pc:docMk/>
            <pc:sldMk cId="787108020" sldId="377"/>
            <ac:spMk id="2" creationId="{0A97406C-A385-F659-507C-011E9C729F8D}"/>
          </ac:spMkLst>
        </pc:spChg>
        <pc:spChg chg="mod">
          <ac:chgData name="Aaron J Masino" userId="2136f450-c1a6-467a-901d-8891005589d6" providerId="ADAL" clId="{E55740B0-542E-5F49-9DAD-90676809314F}" dt="2025-07-30T19:14:12.706" v="16792"/>
          <ac:spMkLst>
            <pc:docMk/>
            <pc:sldMk cId="787108020" sldId="377"/>
            <ac:spMk id="3" creationId="{DC17D012-8D29-60B6-5A31-1F4470E441DF}"/>
          </ac:spMkLst>
        </pc:spChg>
        <pc:spChg chg="add mod">
          <ac:chgData name="Aaron J Masino" userId="2136f450-c1a6-467a-901d-8891005589d6" providerId="ADAL" clId="{E55740B0-542E-5F49-9DAD-90676809314F}" dt="2025-07-30T19:07:32.784" v="16485" actId="14100"/>
          <ac:spMkLst>
            <pc:docMk/>
            <pc:sldMk cId="787108020" sldId="377"/>
            <ac:spMk id="4" creationId="{5A71EC09-CA44-C8FB-099B-3D4DDBCC91A2}"/>
          </ac:spMkLst>
        </pc:spChg>
        <pc:spChg chg="add mod">
          <ac:chgData name="Aaron J Masino" userId="2136f450-c1a6-467a-901d-8891005589d6" providerId="ADAL" clId="{E55740B0-542E-5F49-9DAD-90676809314F}" dt="2025-07-30T19:07:27.820" v="16483" actId="14100"/>
          <ac:spMkLst>
            <pc:docMk/>
            <pc:sldMk cId="787108020" sldId="377"/>
            <ac:spMk id="5" creationId="{87176EA7-7FAC-0BA4-5C52-7CF34FF2B340}"/>
          </ac:spMkLst>
        </pc:spChg>
        <pc:spChg chg="add mod">
          <ac:chgData name="Aaron J Masino" userId="2136f450-c1a6-467a-901d-8891005589d6" providerId="ADAL" clId="{E55740B0-542E-5F49-9DAD-90676809314F}" dt="2025-07-30T19:07:40.078" v="16487" actId="207"/>
          <ac:spMkLst>
            <pc:docMk/>
            <pc:sldMk cId="787108020" sldId="377"/>
            <ac:spMk id="6" creationId="{66EBEF97-24CE-43E9-BB48-107668F0B8B4}"/>
          </ac:spMkLst>
        </pc:spChg>
        <pc:spChg chg="add mod">
          <ac:chgData name="Aaron J Masino" userId="2136f450-c1a6-467a-901d-8891005589d6" providerId="ADAL" clId="{E55740B0-542E-5F49-9DAD-90676809314F}" dt="2025-07-30T19:11:48.120" v="16696" actId="554"/>
          <ac:spMkLst>
            <pc:docMk/>
            <pc:sldMk cId="787108020" sldId="377"/>
            <ac:spMk id="7" creationId="{BAEB99A0-2225-2783-4B1B-A35DA5D2182C}"/>
          </ac:spMkLst>
        </pc:spChg>
        <pc:spChg chg="add mod">
          <ac:chgData name="Aaron J Masino" userId="2136f450-c1a6-467a-901d-8891005589d6" providerId="ADAL" clId="{E55740B0-542E-5F49-9DAD-90676809314F}" dt="2025-07-30T19:11:48.120" v="16696" actId="554"/>
          <ac:spMkLst>
            <pc:docMk/>
            <pc:sldMk cId="787108020" sldId="377"/>
            <ac:spMk id="11" creationId="{EA3BD967-8BBB-543D-F451-751D3B28B0CA}"/>
          </ac:spMkLst>
        </pc:spChg>
        <pc:spChg chg="add mod">
          <ac:chgData name="Aaron J Masino" userId="2136f450-c1a6-467a-901d-8891005589d6" providerId="ADAL" clId="{E55740B0-542E-5F49-9DAD-90676809314F}" dt="2025-07-30T19:11:48.120" v="16696" actId="554"/>
          <ac:spMkLst>
            <pc:docMk/>
            <pc:sldMk cId="787108020" sldId="377"/>
            <ac:spMk id="15" creationId="{4403F87C-3945-BD04-E0C0-285BF1705CC9}"/>
          </ac:spMkLst>
        </pc:spChg>
        <pc:grpChg chg="add">
          <ac:chgData name="Aaron J Masino" userId="2136f450-c1a6-467a-901d-8891005589d6" providerId="ADAL" clId="{E55740B0-542E-5F49-9DAD-90676809314F}" dt="2025-07-30T19:12:18.242" v="16697" actId="164"/>
          <ac:grpSpMkLst>
            <pc:docMk/>
            <pc:sldMk cId="787108020" sldId="377"/>
            <ac:grpSpMk id="21" creationId="{4D45FCC7-7F04-15EF-2EAA-21F6043B0885}"/>
          </ac:grpSpMkLst>
        </pc:grpChg>
        <pc:grpChg chg="add">
          <ac:chgData name="Aaron J Masino" userId="2136f450-c1a6-467a-901d-8891005589d6" providerId="ADAL" clId="{E55740B0-542E-5F49-9DAD-90676809314F}" dt="2025-07-30T19:12:36.268" v="16700" actId="164"/>
          <ac:grpSpMkLst>
            <pc:docMk/>
            <pc:sldMk cId="787108020" sldId="377"/>
            <ac:grpSpMk id="22" creationId="{1CDB4375-5FEE-9648-D469-E1699F4CAA86}"/>
          </ac:grpSpMkLst>
        </pc:grpChg>
        <pc:grpChg chg="add">
          <ac:chgData name="Aaron J Masino" userId="2136f450-c1a6-467a-901d-8891005589d6" providerId="ADAL" clId="{E55740B0-542E-5F49-9DAD-90676809314F}" dt="2025-07-30T19:12:49.251" v="16703" actId="164"/>
          <ac:grpSpMkLst>
            <pc:docMk/>
            <pc:sldMk cId="787108020" sldId="377"/>
            <ac:grpSpMk id="23" creationId="{B26A619A-FCA7-29C1-C9DE-11DA0D7A92DC}"/>
          </ac:grpSpMkLst>
        </pc:grpChg>
        <pc:cxnChg chg="add mod">
          <ac:chgData name="Aaron J Masino" userId="2136f450-c1a6-467a-901d-8891005589d6" providerId="ADAL" clId="{E55740B0-542E-5F49-9DAD-90676809314F}" dt="2025-07-30T19:11:48.120" v="16696" actId="554"/>
          <ac:cxnSpMkLst>
            <pc:docMk/>
            <pc:sldMk cId="787108020" sldId="377"/>
            <ac:cxnSpMk id="9" creationId="{355DD046-7F46-CF4F-DFD5-E90BBF48D8E3}"/>
          </ac:cxnSpMkLst>
        </pc:cxnChg>
        <pc:cxnChg chg="add mod">
          <ac:chgData name="Aaron J Masino" userId="2136f450-c1a6-467a-901d-8891005589d6" providerId="ADAL" clId="{E55740B0-542E-5F49-9DAD-90676809314F}" dt="2025-07-30T19:11:48.120" v="16696" actId="554"/>
          <ac:cxnSpMkLst>
            <pc:docMk/>
            <pc:sldMk cId="787108020" sldId="377"/>
            <ac:cxnSpMk id="12" creationId="{8F54AD57-DE14-7B20-5094-16005BA0C384}"/>
          </ac:cxnSpMkLst>
        </pc:cxnChg>
        <pc:cxnChg chg="add mod">
          <ac:chgData name="Aaron J Masino" userId="2136f450-c1a6-467a-901d-8891005589d6" providerId="ADAL" clId="{E55740B0-542E-5F49-9DAD-90676809314F}" dt="2025-07-30T19:11:48.120" v="16696" actId="554"/>
          <ac:cxnSpMkLst>
            <pc:docMk/>
            <pc:sldMk cId="787108020" sldId="377"/>
            <ac:cxnSpMk id="18" creationId="{E0F4D4BF-4F15-FEAD-BD14-A62EDE00E185}"/>
          </ac:cxnSpMkLst>
        </pc:cxnChg>
      </pc:sldChg>
      <pc:sldChg chg="addSp modSp new mod modAnim">
        <pc:chgData name="Aaron J Masino" userId="2136f450-c1a6-467a-901d-8891005589d6" providerId="ADAL" clId="{E55740B0-542E-5F49-9DAD-90676809314F}" dt="2025-07-30T21:21:39.276" v="17931" actId="113"/>
        <pc:sldMkLst>
          <pc:docMk/>
          <pc:sldMk cId="3556442298" sldId="378"/>
        </pc:sldMkLst>
        <pc:spChg chg="mod">
          <ac:chgData name="Aaron J Masino" userId="2136f450-c1a6-467a-901d-8891005589d6" providerId="ADAL" clId="{E55740B0-542E-5F49-9DAD-90676809314F}" dt="2025-07-30T19:32:09.395" v="17198" actId="20577"/>
          <ac:spMkLst>
            <pc:docMk/>
            <pc:sldMk cId="3556442298" sldId="378"/>
            <ac:spMk id="2" creationId="{270EE252-A258-5F84-F552-A02E7763DC81}"/>
          </ac:spMkLst>
        </pc:spChg>
        <pc:spChg chg="mod">
          <ac:chgData name="Aaron J Masino" userId="2136f450-c1a6-467a-901d-8891005589d6" providerId="ADAL" clId="{E55740B0-542E-5F49-9DAD-90676809314F}" dt="2025-07-30T21:18:54.564" v="17903" actId="14100"/>
          <ac:spMkLst>
            <pc:docMk/>
            <pc:sldMk cId="3556442298" sldId="378"/>
            <ac:spMk id="3" creationId="{EBB60DEB-D885-A29E-D006-2AD091F1C348}"/>
          </ac:spMkLst>
        </pc:spChg>
        <pc:spChg chg="add mod">
          <ac:chgData name="Aaron J Masino" userId="2136f450-c1a6-467a-901d-8891005589d6" providerId="ADAL" clId="{E55740B0-542E-5F49-9DAD-90676809314F}" dt="2025-07-30T21:08:35.126" v="17311" actId="14100"/>
          <ac:spMkLst>
            <pc:docMk/>
            <pc:sldMk cId="3556442298" sldId="378"/>
            <ac:spMk id="5" creationId="{53AEE106-DB4A-6104-F2EA-62D76ED0A6A0}"/>
          </ac:spMkLst>
        </pc:spChg>
        <pc:spChg chg="add mod">
          <ac:chgData name="Aaron J Masino" userId="2136f450-c1a6-467a-901d-8891005589d6" providerId="ADAL" clId="{E55740B0-542E-5F49-9DAD-90676809314F}" dt="2025-07-30T21:09:48.007" v="17351" actId="1076"/>
          <ac:spMkLst>
            <pc:docMk/>
            <pc:sldMk cId="3556442298" sldId="378"/>
            <ac:spMk id="6" creationId="{8A1F9034-8036-C0C2-8CC8-D960344CAE18}"/>
          </ac:spMkLst>
        </pc:spChg>
        <pc:spChg chg="add mod">
          <ac:chgData name="Aaron J Masino" userId="2136f450-c1a6-467a-901d-8891005589d6" providerId="ADAL" clId="{E55740B0-542E-5F49-9DAD-90676809314F}" dt="2025-07-30T21:13:53.833" v="17479" actId="207"/>
          <ac:spMkLst>
            <pc:docMk/>
            <pc:sldMk cId="3556442298" sldId="378"/>
            <ac:spMk id="7" creationId="{D2C0A183-6982-D23E-BEF0-6A668ED3748D}"/>
          </ac:spMkLst>
        </pc:spChg>
        <pc:spChg chg="add mod">
          <ac:chgData name="Aaron J Masino" userId="2136f450-c1a6-467a-901d-8891005589d6" providerId="ADAL" clId="{E55740B0-542E-5F49-9DAD-90676809314F}" dt="2025-07-30T21:14:25.651" v="17482" actId="207"/>
          <ac:spMkLst>
            <pc:docMk/>
            <pc:sldMk cId="3556442298" sldId="378"/>
            <ac:spMk id="12" creationId="{E59651EE-263C-2069-4236-EB5D2583F563}"/>
          </ac:spMkLst>
        </pc:spChg>
        <pc:spChg chg="add mod">
          <ac:chgData name="Aaron J Masino" userId="2136f450-c1a6-467a-901d-8891005589d6" providerId="ADAL" clId="{E55740B0-542E-5F49-9DAD-90676809314F}" dt="2025-07-30T21:21:39.276" v="17931" actId="113"/>
          <ac:spMkLst>
            <pc:docMk/>
            <pc:sldMk cId="3556442298" sldId="378"/>
            <ac:spMk id="19" creationId="{ED96DEAA-826B-C724-2702-C2FAE93B2CB0}"/>
          </ac:spMkLst>
        </pc:spChg>
        <pc:cxnChg chg="add mod">
          <ac:chgData name="Aaron J Masino" userId="2136f450-c1a6-467a-901d-8891005589d6" providerId="ADAL" clId="{E55740B0-542E-5F49-9DAD-90676809314F}" dt="2025-07-30T21:14:04.265" v="17480" actId="208"/>
          <ac:cxnSpMkLst>
            <pc:docMk/>
            <pc:sldMk cId="3556442298" sldId="378"/>
            <ac:cxnSpMk id="8" creationId="{B84405AB-F542-650A-2C14-274E66EF243B}"/>
          </ac:cxnSpMkLst>
        </pc:cxnChg>
        <pc:cxnChg chg="add mod">
          <ac:chgData name="Aaron J Masino" userId="2136f450-c1a6-467a-901d-8891005589d6" providerId="ADAL" clId="{E55740B0-542E-5F49-9DAD-90676809314F}" dt="2025-07-30T21:14:20.052" v="17481" actId="208"/>
          <ac:cxnSpMkLst>
            <pc:docMk/>
            <pc:sldMk cId="3556442298" sldId="378"/>
            <ac:cxnSpMk id="13" creationId="{F2291761-2B46-11AE-872A-FB468671DBF8}"/>
          </ac:cxnSpMkLst>
        </pc:cxnChg>
      </pc:sldChg>
      <pc:sldChg chg="modSp add modAnim">
        <pc:chgData name="Aaron J Masino" userId="2136f450-c1a6-467a-901d-8891005589d6" providerId="ADAL" clId="{E55740B0-542E-5F49-9DAD-90676809314F}" dt="2025-07-30T19:31:28.774" v="17179" actId="255"/>
        <pc:sldMkLst>
          <pc:docMk/>
          <pc:sldMk cId="80606933" sldId="379"/>
        </pc:sldMkLst>
        <pc:spChg chg="mod">
          <ac:chgData name="Aaron J Masino" userId="2136f450-c1a6-467a-901d-8891005589d6" providerId="ADAL" clId="{E55740B0-542E-5F49-9DAD-90676809314F}" dt="2025-07-30T19:31:28.774" v="17179" actId="255"/>
          <ac:spMkLst>
            <pc:docMk/>
            <pc:sldMk cId="80606933" sldId="379"/>
            <ac:spMk id="2" creationId="{6AD562C6-2E39-A607-5465-969F44814933}"/>
          </ac:spMkLst>
        </pc:spChg>
        <pc:spChg chg="mod">
          <ac:chgData name="Aaron J Masino" userId="2136f450-c1a6-467a-901d-8891005589d6" providerId="ADAL" clId="{E55740B0-542E-5F49-9DAD-90676809314F}" dt="2025-07-30T19:16:53.109" v="16855" actId="20577"/>
          <ac:spMkLst>
            <pc:docMk/>
            <pc:sldMk cId="80606933" sldId="379"/>
            <ac:spMk id="3" creationId="{1D9ADAEC-B88B-E5DD-9508-B769F18A8D30}"/>
          </ac:spMkLst>
        </pc:spChg>
      </pc:sldChg>
      <pc:sldChg chg="addSp modSp add mod modAnim">
        <pc:chgData name="Aaron J Masino" userId="2136f450-c1a6-467a-901d-8891005589d6" providerId="ADAL" clId="{E55740B0-542E-5F49-9DAD-90676809314F}" dt="2025-07-30T19:31:50.090" v="17181" actId="255"/>
        <pc:sldMkLst>
          <pc:docMk/>
          <pc:sldMk cId="1714429445" sldId="380"/>
        </pc:sldMkLst>
        <pc:spChg chg="mod">
          <ac:chgData name="Aaron J Masino" userId="2136f450-c1a6-467a-901d-8891005589d6" providerId="ADAL" clId="{E55740B0-542E-5F49-9DAD-90676809314F}" dt="2025-07-30T19:31:50.090" v="17181" actId="255"/>
          <ac:spMkLst>
            <pc:docMk/>
            <pc:sldMk cId="1714429445" sldId="380"/>
            <ac:spMk id="2" creationId="{59F4C3F6-D475-452C-7DD2-D826DEB31869}"/>
          </ac:spMkLst>
        </pc:spChg>
        <pc:spChg chg="mod">
          <ac:chgData name="Aaron J Masino" userId="2136f450-c1a6-467a-901d-8891005589d6" providerId="ADAL" clId="{E55740B0-542E-5F49-9DAD-90676809314F}" dt="2025-07-30T19:20:09.589" v="16932" actId="20577"/>
          <ac:spMkLst>
            <pc:docMk/>
            <pc:sldMk cId="1714429445" sldId="380"/>
            <ac:spMk id="3" creationId="{09649815-C955-0F7A-D1D6-0286A60DB6B8}"/>
          </ac:spMkLst>
        </pc:spChg>
        <pc:spChg chg="add mod">
          <ac:chgData name="Aaron J Masino" userId="2136f450-c1a6-467a-901d-8891005589d6" providerId="ADAL" clId="{E55740B0-542E-5F49-9DAD-90676809314F}" dt="2025-07-30T19:22:12.864" v="17066" actId="1076"/>
          <ac:spMkLst>
            <pc:docMk/>
            <pc:sldMk cId="1714429445" sldId="380"/>
            <ac:spMk id="4" creationId="{D3A2648D-00ED-2E69-E51B-E57A69DD60B6}"/>
          </ac:spMkLst>
        </pc:spChg>
        <pc:cxnChg chg="add mod">
          <ac:chgData name="Aaron J Masino" userId="2136f450-c1a6-467a-901d-8891005589d6" providerId="ADAL" clId="{E55740B0-542E-5F49-9DAD-90676809314F}" dt="2025-07-30T19:22:20.584" v="17068" actId="14100"/>
          <ac:cxnSpMkLst>
            <pc:docMk/>
            <pc:sldMk cId="1714429445" sldId="380"/>
            <ac:cxnSpMk id="5" creationId="{E1EABC46-0C27-F983-1302-FF9020B9573E}"/>
          </ac:cxnSpMkLst>
        </pc:cxnChg>
        <pc:cxnChg chg="add mod">
          <ac:chgData name="Aaron J Masino" userId="2136f450-c1a6-467a-901d-8891005589d6" providerId="ADAL" clId="{E55740B0-542E-5F49-9DAD-90676809314F}" dt="2025-07-30T19:22:17.689" v="17067" actId="14100"/>
          <ac:cxnSpMkLst>
            <pc:docMk/>
            <pc:sldMk cId="1714429445" sldId="380"/>
            <ac:cxnSpMk id="9" creationId="{0BB1F216-1B49-8C8C-F29B-78977AE589C6}"/>
          </ac:cxnSpMkLst>
        </pc:cxnChg>
      </pc:sldChg>
      <pc:sldChg chg="delSp modSp add mod modAnim">
        <pc:chgData name="Aaron J Masino" userId="2136f450-c1a6-467a-901d-8891005589d6" providerId="ADAL" clId="{E55740B0-542E-5F49-9DAD-90676809314F}" dt="2025-07-30T21:25:37.037" v="18326"/>
        <pc:sldMkLst>
          <pc:docMk/>
          <pc:sldMk cId="3374905903" sldId="381"/>
        </pc:sldMkLst>
        <pc:spChg chg="mod">
          <ac:chgData name="Aaron J Masino" userId="2136f450-c1a6-467a-901d-8891005589d6" providerId="ADAL" clId="{E55740B0-542E-5F49-9DAD-90676809314F}" dt="2025-07-30T21:25:09.596" v="18322" actId="207"/>
          <ac:spMkLst>
            <pc:docMk/>
            <pc:sldMk cId="3374905903" sldId="381"/>
            <ac:spMk id="19" creationId="{66546DD2-2917-A50D-0972-C6ABDEF9FC4D}"/>
          </ac:spMkLst>
        </pc:spChg>
      </pc:sldChg>
      <pc:sldChg chg="modSp new mod modNotesTx">
        <pc:chgData name="Aaron J Masino" userId="2136f450-c1a6-467a-901d-8891005589d6" providerId="ADAL" clId="{E55740B0-542E-5F49-9DAD-90676809314F}" dt="2025-07-30T22:38:02.322" v="19310" actId="20577"/>
        <pc:sldMkLst>
          <pc:docMk/>
          <pc:sldMk cId="1102620380" sldId="382"/>
        </pc:sldMkLst>
        <pc:spChg chg="mod">
          <ac:chgData name="Aaron J Masino" userId="2136f450-c1a6-467a-901d-8891005589d6" providerId="ADAL" clId="{E55740B0-542E-5F49-9DAD-90676809314F}" dt="2025-07-30T21:27:43.843" v="18369" actId="20577"/>
          <ac:spMkLst>
            <pc:docMk/>
            <pc:sldMk cId="1102620380" sldId="382"/>
            <ac:spMk id="2" creationId="{8C7A13B9-9F70-F06D-D6A6-E3C5EEED8126}"/>
          </ac:spMkLst>
        </pc:spChg>
        <pc:spChg chg="mod">
          <ac:chgData name="Aaron J Masino" userId="2136f450-c1a6-467a-901d-8891005589d6" providerId="ADAL" clId="{E55740B0-542E-5F49-9DAD-90676809314F}" dt="2025-07-30T22:36:31.945" v="19206" actId="20577"/>
          <ac:spMkLst>
            <pc:docMk/>
            <pc:sldMk cId="1102620380" sldId="382"/>
            <ac:spMk id="3" creationId="{E26B1715-3043-38AC-120C-BC242C9FD207}"/>
          </ac:spMkLst>
        </pc:spChg>
      </pc:sldChg>
      <pc:sldChg chg="modSp new mod modAnim">
        <pc:chgData name="Aaron J Masino" userId="2136f450-c1a6-467a-901d-8891005589d6" providerId="ADAL" clId="{E55740B0-542E-5F49-9DAD-90676809314F}" dt="2025-07-31T13:59:26.537" v="23842"/>
        <pc:sldMkLst>
          <pc:docMk/>
          <pc:sldMk cId="3495749918" sldId="383"/>
        </pc:sldMkLst>
        <pc:spChg chg="mod">
          <ac:chgData name="Aaron J Masino" userId="2136f450-c1a6-467a-901d-8891005589d6" providerId="ADAL" clId="{E55740B0-542E-5F49-9DAD-90676809314F}" dt="2025-07-30T22:38:24.761" v="19332" actId="20577"/>
          <ac:spMkLst>
            <pc:docMk/>
            <pc:sldMk cId="3495749918" sldId="383"/>
            <ac:spMk id="2" creationId="{8F792EA9-058C-96B1-D05C-4F8D49F60AAE}"/>
          </ac:spMkLst>
        </pc:spChg>
        <pc:spChg chg="mod">
          <ac:chgData name="Aaron J Masino" userId="2136f450-c1a6-467a-901d-8891005589d6" providerId="ADAL" clId="{E55740B0-542E-5F49-9DAD-90676809314F}" dt="2025-07-31T13:59:01.883" v="23838" actId="20577"/>
          <ac:spMkLst>
            <pc:docMk/>
            <pc:sldMk cId="3495749918" sldId="383"/>
            <ac:spMk id="3" creationId="{243069A2-0CD9-0405-A069-BB65A75E8AED}"/>
          </ac:spMkLst>
        </pc:spChg>
      </pc:sldChg>
      <pc:sldChg chg="addSp delSp modSp new mod">
        <pc:chgData name="Aaron J Masino" userId="2136f450-c1a6-467a-901d-8891005589d6" providerId="ADAL" clId="{E55740B0-542E-5F49-9DAD-90676809314F}" dt="2025-07-31T14:00:30.510" v="23941" actId="20577"/>
        <pc:sldMkLst>
          <pc:docMk/>
          <pc:sldMk cId="1173900251" sldId="384"/>
        </pc:sldMkLst>
        <pc:spChg chg="mod">
          <ac:chgData name="Aaron J Masino" userId="2136f450-c1a6-467a-901d-8891005589d6" providerId="ADAL" clId="{E55740B0-542E-5F49-9DAD-90676809314F}" dt="2025-07-31T13:42:14.426" v="23271" actId="20577"/>
          <ac:spMkLst>
            <pc:docMk/>
            <pc:sldMk cId="1173900251" sldId="384"/>
            <ac:spMk id="2" creationId="{973325A6-7612-73E0-9F7F-E8713CD2052D}"/>
          </ac:spMkLst>
        </pc:spChg>
        <pc:spChg chg="mod">
          <ac:chgData name="Aaron J Masino" userId="2136f450-c1a6-467a-901d-8891005589d6" providerId="ADAL" clId="{E55740B0-542E-5F49-9DAD-90676809314F}" dt="2025-07-31T14:00:30.510" v="23941" actId="20577"/>
          <ac:spMkLst>
            <pc:docMk/>
            <pc:sldMk cId="1173900251" sldId="384"/>
            <ac:spMk id="3" creationId="{EE529871-25BE-E381-576B-3E53D58A460F}"/>
          </ac:spMkLst>
        </pc:spChg>
        <pc:spChg chg="mod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4" creationId="{5F1956A0-AA27-6318-54A0-02140A9ADDC6}"/>
          </ac:spMkLst>
        </pc:spChg>
        <pc:spChg chg="add mod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9" creationId="{2F70666F-DAD8-4838-9DF3-53C3B27B9098}"/>
          </ac:spMkLst>
        </pc:spChg>
        <pc:spChg chg="mod topLvl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11" creationId="{BD15A6EA-B609-BEDB-DF08-79824AD41F5F}"/>
          </ac:spMkLst>
        </pc:spChg>
        <pc:spChg chg="mod topLvl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12" creationId="{501C758B-B79C-7E43-C261-6EB287165ECC}"/>
          </ac:spMkLst>
        </pc:spChg>
        <pc:spChg chg="mod">
          <ac:chgData name="Aaron J Masino" userId="2136f450-c1a6-467a-901d-8891005589d6" providerId="ADAL" clId="{E55740B0-542E-5F49-9DAD-90676809314F}" dt="2025-07-31T13:36:33.249" v="23028"/>
          <ac:spMkLst>
            <pc:docMk/>
            <pc:sldMk cId="1173900251" sldId="384"/>
            <ac:spMk id="14" creationId="{F286D6AD-B634-4359-7D4A-96EB7D688BF0}"/>
          </ac:spMkLst>
        </pc:spChg>
        <pc:spChg chg="mod">
          <ac:chgData name="Aaron J Masino" userId="2136f450-c1a6-467a-901d-8891005589d6" providerId="ADAL" clId="{E55740B0-542E-5F49-9DAD-90676809314F}" dt="2025-07-31T13:36:33.249" v="23028"/>
          <ac:spMkLst>
            <pc:docMk/>
            <pc:sldMk cId="1173900251" sldId="384"/>
            <ac:spMk id="15" creationId="{85F4AFE4-C474-4EE2-909F-D8561EDE5731}"/>
          </ac:spMkLst>
        </pc:spChg>
        <pc:spChg chg="add mod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16" creationId="{A7DF609F-C9E3-2942-5986-67C320496985}"/>
          </ac:spMkLst>
        </pc:spChg>
        <pc:spChg chg="add mod">
          <ac:chgData name="Aaron J Masino" userId="2136f450-c1a6-467a-901d-8891005589d6" providerId="ADAL" clId="{E55740B0-542E-5F49-9DAD-90676809314F}" dt="2025-07-31T13:41:11.406" v="23239" actId="1076"/>
          <ac:spMkLst>
            <pc:docMk/>
            <pc:sldMk cId="1173900251" sldId="384"/>
            <ac:spMk id="17" creationId="{A3985703-1701-FFA4-D47D-8717E220A948}"/>
          </ac:spMkLst>
        </pc:spChg>
        <pc:spChg chg="mod">
          <ac:chgData name="Aaron J Masino" userId="2136f450-c1a6-467a-901d-8891005589d6" providerId="ADAL" clId="{E55740B0-542E-5F49-9DAD-90676809314F}" dt="2025-07-31T13:36:33.249" v="23028"/>
          <ac:spMkLst>
            <pc:docMk/>
            <pc:sldMk cId="1173900251" sldId="384"/>
            <ac:spMk id="19" creationId="{761242B8-043D-9937-C54C-8EFA64A3544E}"/>
          </ac:spMkLst>
        </pc:spChg>
        <pc:spChg chg="mod">
          <ac:chgData name="Aaron J Masino" userId="2136f450-c1a6-467a-901d-8891005589d6" providerId="ADAL" clId="{E55740B0-542E-5F49-9DAD-90676809314F}" dt="2025-07-31T13:36:33.249" v="23028"/>
          <ac:spMkLst>
            <pc:docMk/>
            <pc:sldMk cId="1173900251" sldId="384"/>
            <ac:spMk id="20" creationId="{DC9B9249-F34B-8D4E-9202-FF3372D650F2}"/>
          </ac:spMkLst>
        </pc:spChg>
        <pc:spChg chg="mod">
          <ac:chgData name="Aaron J Masino" userId="2136f450-c1a6-467a-901d-8891005589d6" providerId="ADAL" clId="{E55740B0-542E-5F49-9DAD-90676809314F}" dt="2025-07-31T13:36:33.249" v="23028"/>
          <ac:spMkLst>
            <pc:docMk/>
            <pc:sldMk cId="1173900251" sldId="384"/>
            <ac:spMk id="23" creationId="{9B4D442D-F5A5-F7E1-C19C-ADAB939B432D}"/>
          </ac:spMkLst>
        </pc:spChg>
        <pc:spChg chg="mod">
          <ac:chgData name="Aaron J Masino" userId="2136f450-c1a6-467a-901d-8891005589d6" providerId="ADAL" clId="{E55740B0-542E-5F49-9DAD-90676809314F}" dt="2025-07-31T13:45:52.927" v="23477" actId="20577"/>
          <ac:spMkLst>
            <pc:docMk/>
            <pc:sldMk cId="1173900251" sldId="384"/>
            <ac:spMk id="24" creationId="{82210920-6DDA-1BD4-A0FD-9F48FD60FBE8}"/>
          </ac:spMkLst>
        </pc:spChg>
        <pc:grpChg chg="mod">
          <ac:chgData name="Aaron J Masino" userId="2136f450-c1a6-467a-901d-8891005589d6" providerId="ADAL" clId="{E55740B0-542E-5F49-9DAD-90676809314F}" dt="2025-07-31T13:41:11.406" v="23239" actId="1076"/>
          <ac:grpSpMkLst>
            <pc:docMk/>
            <pc:sldMk cId="1173900251" sldId="384"/>
            <ac:grpSpMk id="13" creationId="{78AACDD5-F275-E2D4-1CB6-232DA1D09D99}"/>
          </ac:grpSpMkLst>
        </pc:grpChg>
        <pc:grpChg chg="mod">
          <ac:chgData name="Aaron J Masino" userId="2136f450-c1a6-467a-901d-8891005589d6" providerId="ADAL" clId="{E55740B0-542E-5F49-9DAD-90676809314F}" dt="2025-07-31T13:41:11.406" v="23239" actId="1076"/>
          <ac:grpSpMkLst>
            <pc:docMk/>
            <pc:sldMk cId="1173900251" sldId="384"/>
            <ac:grpSpMk id="18" creationId="{78A158E3-72F1-C7C6-2373-A0D38797FE56}"/>
          </ac:grpSpMkLst>
        </pc:grpChg>
        <pc:grpChg chg="mod">
          <ac:chgData name="Aaron J Masino" userId="2136f450-c1a6-467a-901d-8891005589d6" providerId="ADAL" clId="{E55740B0-542E-5F49-9DAD-90676809314F}" dt="2025-07-31T13:41:11.406" v="23239" actId="1076"/>
          <ac:grpSpMkLst>
            <pc:docMk/>
            <pc:sldMk cId="1173900251" sldId="384"/>
            <ac:grpSpMk id="22" creationId="{E42C0C8A-4D1A-2AF2-8751-CB469777C4B5}"/>
          </ac:grpSpMkLst>
        </pc:grpChg>
        <pc:cxnChg chg="mod">
          <ac:chgData name="Aaron J Masino" userId="2136f450-c1a6-467a-901d-8891005589d6" providerId="ADAL" clId="{E55740B0-542E-5F49-9DAD-90676809314F}" dt="2025-07-31T13:41:11.406" v="23239" actId="1076"/>
          <ac:cxnSpMkLst>
            <pc:docMk/>
            <pc:sldMk cId="1173900251" sldId="384"/>
            <ac:cxnSpMk id="8" creationId="{C248EBAA-4E56-BB74-EE96-3B44B0FD7034}"/>
          </ac:cxnSpMkLst>
        </pc:cxnChg>
        <pc:cxnChg chg="add mod">
          <ac:chgData name="Aaron J Masino" userId="2136f450-c1a6-467a-901d-8891005589d6" providerId="ADAL" clId="{E55740B0-542E-5F49-9DAD-90676809314F}" dt="2025-07-31T13:37:15.582" v="23037" actId="14100"/>
          <ac:cxnSpMkLst>
            <pc:docMk/>
            <pc:sldMk cId="1173900251" sldId="384"/>
            <ac:cxnSpMk id="30" creationId="{26F5F78E-34B9-2A2F-150F-576BFFDFD62E}"/>
          </ac:cxnSpMkLst>
        </pc:cxnChg>
      </pc:sldChg>
      <pc:sldChg chg="addSp delSp modSp add mod delAnim modAnim">
        <pc:chgData name="Aaron J Masino" userId="2136f450-c1a6-467a-901d-8891005589d6" providerId="ADAL" clId="{E55740B0-542E-5F49-9DAD-90676809314F}" dt="2025-07-31T15:25:40.553" v="25887" actId="1036"/>
        <pc:sldMkLst>
          <pc:docMk/>
          <pc:sldMk cId="3002623121" sldId="385"/>
        </pc:sldMkLst>
        <pc:spChg chg="mod">
          <ac:chgData name="Aaron J Masino" userId="2136f450-c1a6-467a-901d-8891005589d6" providerId="ADAL" clId="{E55740B0-542E-5F49-9DAD-90676809314F}" dt="2025-07-31T14:08:16.518" v="24114" actId="20577"/>
          <ac:spMkLst>
            <pc:docMk/>
            <pc:sldMk cId="3002623121" sldId="385"/>
            <ac:spMk id="2" creationId="{B9561DDB-0A75-150E-C2BF-69C8A0EAC2B8}"/>
          </ac:spMkLst>
        </pc:spChg>
        <pc:spChg chg="mod">
          <ac:chgData name="Aaron J Masino" userId="2136f450-c1a6-467a-901d-8891005589d6" providerId="ADAL" clId="{E55740B0-542E-5F49-9DAD-90676809314F}" dt="2025-07-31T14:12:02.615" v="24207" actId="20577"/>
          <ac:spMkLst>
            <pc:docMk/>
            <pc:sldMk cId="3002623121" sldId="385"/>
            <ac:spMk id="3" creationId="{22E23309-FEE2-F36A-99BD-937E7E6055A5}"/>
          </ac:spMkLst>
        </pc:spChg>
        <pc:spChg chg="mod topLvl">
          <ac:chgData name="Aaron J Masino" userId="2136f450-c1a6-467a-901d-8891005589d6" providerId="ADAL" clId="{E55740B0-542E-5F49-9DAD-90676809314F}" dt="2025-07-31T13:33:18.580" v="22973" actId="1076"/>
          <ac:spMkLst>
            <pc:docMk/>
            <pc:sldMk cId="3002623121" sldId="385"/>
            <ac:spMk id="7" creationId="{DE7C86A5-5D0C-1F53-7034-42B40F906013}"/>
          </ac:spMkLst>
        </pc:spChg>
        <pc:spChg chg="mod topLvl">
          <ac:chgData name="Aaron J Masino" userId="2136f450-c1a6-467a-901d-8891005589d6" providerId="ADAL" clId="{E55740B0-542E-5F49-9DAD-90676809314F}" dt="2025-07-31T13:10:51.864" v="21959" actId="165"/>
          <ac:spMkLst>
            <pc:docMk/>
            <pc:sldMk cId="3002623121" sldId="385"/>
            <ac:spMk id="8" creationId="{80A5C475-BDF5-98F6-F87E-FB66FC5BE771}"/>
          </ac:spMkLst>
        </pc:spChg>
        <pc:spChg chg="mod topLvl">
          <ac:chgData name="Aaron J Masino" userId="2136f450-c1a6-467a-901d-8891005589d6" providerId="ADAL" clId="{E55740B0-542E-5F49-9DAD-90676809314F}" dt="2025-07-31T13:33:18.580" v="22973" actId="1076"/>
          <ac:spMkLst>
            <pc:docMk/>
            <pc:sldMk cId="3002623121" sldId="385"/>
            <ac:spMk id="9" creationId="{D650F11E-D6B4-2F93-9342-01F94FC3F841}"/>
          </ac:spMkLst>
        </pc:spChg>
        <pc:spChg chg="mod topLvl">
          <ac:chgData name="Aaron J Masino" userId="2136f450-c1a6-467a-901d-8891005589d6" providerId="ADAL" clId="{E55740B0-542E-5F49-9DAD-90676809314F}" dt="2025-07-31T13:10:51.864" v="21959" actId="165"/>
          <ac:spMkLst>
            <pc:docMk/>
            <pc:sldMk cId="3002623121" sldId="385"/>
            <ac:spMk id="10" creationId="{16848B3A-B45B-3673-0E68-2CAD5417A0EF}"/>
          </ac:spMkLst>
        </pc:spChg>
        <pc:spChg chg="mod topLvl">
          <ac:chgData name="Aaron J Masino" userId="2136f450-c1a6-467a-901d-8891005589d6" providerId="ADAL" clId="{E55740B0-542E-5F49-9DAD-90676809314F}" dt="2025-07-31T13:33:18.580" v="22973" actId="1076"/>
          <ac:spMkLst>
            <pc:docMk/>
            <pc:sldMk cId="3002623121" sldId="385"/>
            <ac:spMk id="15" creationId="{0894E681-C6AF-3C86-DBD0-A445EC524C56}"/>
          </ac:spMkLst>
        </pc:spChg>
        <pc:spChg chg="mod topLvl">
          <ac:chgData name="Aaron J Masino" userId="2136f450-c1a6-467a-901d-8891005589d6" providerId="ADAL" clId="{E55740B0-542E-5F49-9DAD-90676809314F}" dt="2025-07-31T14:59:06.301" v="25427" actId="20577"/>
          <ac:spMkLst>
            <pc:docMk/>
            <pc:sldMk cId="3002623121" sldId="385"/>
            <ac:spMk id="16" creationId="{E6CF41EF-D482-92A0-5698-CE442A3461AF}"/>
          </ac:spMkLst>
        </pc:spChg>
        <pc:spChg chg="mod topLvl">
          <ac:chgData name="Aaron J Masino" userId="2136f450-c1a6-467a-901d-8891005589d6" providerId="ADAL" clId="{E55740B0-542E-5F49-9DAD-90676809314F}" dt="2025-07-31T14:59:30.155" v="25432" actId="20577"/>
          <ac:spMkLst>
            <pc:docMk/>
            <pc:sldMk cId="3002623121" sldId="385"/>
            <ac:spMk id="17" creationId="{170FB7E2-AE26-42AA-7883-C6E76B5C5192}"/>
          </ac:spMkLst>
        </pc:spChg>
        <pc:spChg chg="mod topLvl">
          <ac:chgData name="Aaron J Masino" userId="2136f450-c1a6-467a-901d-8891005589d6" providerId="ADAL" clId="{E55740B0-542E-5F49-9DAD-90676809314F}" dt="2025-07-31T13:33:18.580" v="22973" actId="1076"/>
          <ac:spMkLst>
            <pc:docMk/>
            <pc:sldMk cId="3002623121" sldId="385"/>
            <ac:spMk id="18" creationId="{F9D50F98-B509-453B-B1CA-F7BD4641BAAB}"/>
          </ac:spMkLst>
        </pc:spChg>
        <pc:spChg chg="mod">
          <ac:chgData name="Aaron J Masino" userId="2136f450-c1a6-467a-901d-8891005589d6" providerId="ADAL" clId="{E55740B0-542E-5F49-9DAD-90676809314F}" dt="2025-07-31T13:11:47.429" v="21973"/>
          <ac:spMkLst>
            <pc:docMk/>
            <pc:sldMk cId="3002623121" sldId="385"/>
            <ac:spMk id="23" creationId="{7E73DB4E-2AC8-478F-520C-00F316C67720}"/>
          </ac:spMkLst>
        </pc:spChg>
        <pc:spChg chg="mod">
          <ac:chgData name="Aaron J Masino" userId="2136f450-c1a6-467a-901d-8891005589d6" providerId="ADAL" clId="{E55740B0-542E-5F49-9DAD-90676809314F}" dt="2025-07-31T13:13:41.291" v="22001" actId="20577"/>
          <ac:spMkLst>
            <pc:docMk/>
            <pc:sldMk cId="3002623121" sldId="385"/>
            <ac:spMk id="24" creationId="{F4DCA3AE-BE46-F54B-EFCE-6EFE6805214A}"/>
          </ac:spMkLst>
        </pc:spChg>
        <pc:spChg chg="mod">
          <ac:chgData name="Aaron J Masino" userId="2136f450-c1a6-467a-901d-8891005589d6" providerId="ADAL" clId="{E55740B0-542E-5F49-9DAD-90676809314F}" dt="2025-07-31T13:18:47.293" v="22036"/>
          <ac:spMkLst>
            <pc:docMk/>
            <pc:sldMk cId="3002623121" sldId="385"/>
            <ac:spMk id="44" creationId="{B20A4B0D-B38F-5D92-94DF-C0CEC51186E7}"/>
          </ac:spMkLst>
        </pc:spChg>
        <pc:spChg chg="mod">
          <ac:chgData name="Aaron J Masino" userId="2136f450-c1a6-467a-901d-8891005589d6" providerId="ADAL" clId="{E55740B0-542E-5F49-9DAD-90676809314F}" dt="2025-07-31T14:59:09.886" v="25428" actId="20577"/>
          <ac:spMkLst>
            <pc:docMk/>
            <pc:sldMk cId="3002623121" sldId="385"/>
            <ac:spMk id="45" creationId="{DD6CD93F-11F5-758C-C4A0-66C758AD25A8}"/>
          </ac:spMkLst>
        </pc:spChg>
        <pc:spChg chg="add mod">
          <ac:chgData name="Aaron J Masino" userId="2136f450-c1a6-467a-901d-8891005589d6" providerId="ADAL" clId="{E55740B0-542E-5F49-9DAD-90676809314F}" dt="2025-07-31T14:58:58.439" v="25424" actId="167"/>
          <ac:spMkLst>
            <pc:docMk/>
            <pc:sldMk cId="3002623121" sldId="385"/>
            <ac:spMk id="60" creationId="{01088BAC-BB5F-125A-6F6F-FB3F89D90C4B}"/>
          </ac:spMkLst>
        </pc:spChg>
        <pc:spChg chg="add mod">
          <ac:chgData name="Aaron J Masino" userId="2136f450-c1a6-467a-901d-8891005589d6" providerId="ADAL" clId="{E55740B0-542E-5F49-9DAD-90676809314F}" dt="2025-07-31T14:59:16.736" v="25429" actId="167"/>
          <ac:spMkLst>
            <pc:docMk/>
            <pc:sldMk cId="3002623121" sldId="385"/>
            <ac:spMk id="71" creationId="{69F038C5-1082-9295-A950-028D2874F06B}"/>
          </ac:spMkLst>
        </pc:spChg>
        <pc:spChg chg="add mod">
          <ac:chgData name="Aaron J Masino" userId="2136f450-c1a6-467a-901d-8891005589d6" providerId="ADAL" clId="{E55740B0-542E-5F49-9DAD-90676809314F}" dt="2025-07-31T13:33:18.580" v="22973" actId="1076"/>
          <ac:spMkLst>
            <pc:docMk/>
            <pc:sldMk cId="3002623121" sldId="385"/>
            <ac:spMk id="72" creationId="{F9052C34-0621-CAE7-DC4C-7089E866F324}"/>
          </ac:spMkLst>
        </pc:spChg>
        <pc:spChg chg="add mod">
          <ac:chgData name="Aaron J Masino" userId="2136f450-c1a6-467a-901d-8891005589d6" providerId="ADAL" clId="{E55740B0-542E-5F49-9DAD-90676809314F}" dt="2025-07-31T13:33:06.826" v="22968" actId="1076"/>
          <ac:spMkLst>
            <pc:docMk/>
            <pc:sldMk cId="3002623121" sldId="385"/>
            <ac:spMk id="73" creationId="{9D1C473B-9DF2-0DE9-5013-878D2ED87053}"/>
          </ac:spMkLst>
        </pc:spChg>
        <pc:spChg chg="add mod">
          <ac:chgData name="Aaron J Masino" userId="2136f450-c1a6-467a-901d-8891005589d6" providerId="ADAL" clId="{E55740B0-542E-5F49-9DAD-90676809314F}" dt="2025-07-31T14:11:12.012" v="24175" actId="14100"/>
          <ac:spMkLst>
            <pc:docMk/>
            <pc:sldMk cId="3002623121" sldId="385"/>
            <ac:spMk id="74" creationId="{857F934C-F7E8-B680-57AC-EA476EA6394C}"/>
          </ac:spMkLst>
        </pc:spChg>
        <pc:spChg chg="add mod">
          <ac:chgData name="Aaron J Masino" userId="2136f450-c1a6-467a-901d-8891005589d6" providerId="ADAL" clId="{E55740B0-542E-5F49-9DAD-90676809314F}" dt="2025-07-31T14:11:28.971" v="24178" actId="1076"/>
          <ac:spMkLst>
            <pc:docMk/>
            <pc:sldMk cId="3002623121" sldId="385"/>
            <ac:spMk id="75" creationId="{E19368C9-54D5-44FF-D933-2EE07FA8EFB5}"/>
          </ac:spMkLst>
        </pc:spChg>
        <pc:grpChg chg="add mod">
          <ac:chgData name="Aaron J Masino" userId="2136f450-c1a6-467a-901d-8891005589d6" providerId="ADAL" clId="{E55740B0-542E-5F49-9DAD-90676809314F}" dt="2025-07-31T13:13:49.820" v="22003" actId="688"/>
          <ac:grpSpMkLst>
            <pc:docMk/>
            <pc:sldMk cId="3002623121" sldId="385"/>
            <ac:grpSpMk id="19" creationId="{6DCBFF02-5956-B9AF-9BC2-31F94E4F6619}"/>
          </ac:grpSpMkLst>
        </pc:grpChg>
        <pc:grpChg chg="add mod">
          <ac:chgData name="Aaron J Masino" userId="2136f450-c1a6-467a-901d-8891005589d6" providerId="ADAL" clId="{E55740B0-542E-5F49-9DAD-90676809314F}" dt="2025-07-31T13:12:52.323" v="21989" actId="1076"/>
          <ac:grpSpMkLst>
            <pc:docMk/>
            <pc:sldMk cId="3002623121" sldId="385"/>
            <ac:grpSpMk id="22" creationId="{65D65B5F-05AD-C638-D0B3-0859400A9F3E}"/>
          </ac:grpSpMkLst>
        </pc:grpChg>
        <pc:grpChg chg="add mod">
          <ac:chgData name="Aaron J Masino" userId="2136f450-c1a6-467a-901d-8891005589d6" providerId="ADAL" clId="{E55740B0-542E-5F49-9DAD-90676809314F}" dt="2025-07-31T13:19:30.543" v="22043" actId="1076"/>
          <ac:grpSpMkLst>
            <pc:docMk/>
            <pc:sldMk cId="3002623121" sldId="385"/>
            <ac:grpSpMk id="25" creationId="{50848A43-28D7-B565-B559-BA4019C6CAE3}"/>
          </ac:grpSpMkLst>
        </pc:grpChg>
        <pc:grpChg chg="add mod">
          <ac:chgData name="Aaron J Masino" userId="2136f450-c1a6-467a-901d-8891005589d6" providerId="ADAL" clId="{E55740B0-542E-5F49-9DAD-90676809314F}" dt="2025-07-31T13:19:38.265" v="22044" actId="1076"/>
          <ac:grpSpMkLst>
            <pc:docMk/>
            <pc:sldMk cId="3002623121" sldId="385"/>
            <ac:grpSpMk id="43" creationId="{305A384B-8DFA-70C2-58DE-EE7E5FF4DAC3}"/>
          </ac:grpSpMkLst>
        </pc:grpChg>
        <pc:grpChg chg="add mod">
          <ac:chgData name="Aaron J Masino" userId="2136f450-c1a6-467a-901d-8891005589d6" providerId="ADAL" clId="{E55740B0-542E-5F49-9DAD-90676809314F}" dt="2025-07-31T14:11:41.007" v="24180" actId="1076"/>
          <ac:grpSpMkLst>
            <pc:docMk/>
            <pc:sldMk cId="3002623121" sldId="385"/>
            <ac:grpSpMk id="95" creationId="{16AE4E0D-9E63-56A5-758E-E849B428C285}"/>
          </ac:grpSpMkLst>
        </pc:grpChg>
        <pc:cxnChg chg="mod">
          <ac:chgData name="Aaron J Masino" userId="2136f450-c1a6-467a-901d-8891005589d6" providerId="ADAL" clId="{E55740B0-542E-5F49-9DAD-90676809314F}" dt="2025-07-31T13:20:17.653" v="22053" actId="14100"/>
          <ac:cxnSpMkLst>
            <pc:docMk/>
            <pc:sldMk cId="3002623121" sldId="385"/>
            <ac:cxnSpMk id="11" creationId="{228B1C3C-D8FB-AC70-23E5-1B7C41839887}"/>
          </ac:cxnSpMkLst>
        </pc:cxnChg>
        <pc:cxnChg chg="mod">
          <ac:chgData name="Aaron J Masino" userId="2136f450-c1a6-467a-901d-8891005589d6" providerId="ADAL" clId="{E55740B0-542E-5F49-9DAD-90676809314F}" dt="2025-07-31T13:22:05.222" v="22067" actId="14100"/>
          <ac:cxnSpMkLst>
            <pc:docMk/>
            <pc:sldMk cId="3002623121" sldId="385"/>
            <ac:cxnSpMk id="12" creationId="{76F6A391-3968-2AA6-7AE5-1CFE2F29410E}"/>
          </ac:cxnSpMkLst>
        </pc:cxnChg>
        <pc:cxnChg chg="mod topLvl">
          <ac:chgData name="Aaron J Masino" userId="2136f450-c1a6-467a-901d-8891005589d6" providerId="ADAL" clId="{E55740B0-542E-5F49-9DAD-90676809314F}" dt="2025-07-31T13:24:43.296" v="22105" actId="1582"/>
          <ac:cxnSpMkLst>
            <pc:docMk/>
            <pc:sldMk cId="3002623121" sldId="385"/>
            <ac:cxnSpMk id="13" creationId="{F49F842D-8633-A7F1-FC29-2445B4BB645D}"/>
          </ac:cxnSpMkLst>
        </pc:cxnChg>
        <pc:cxnChg chg="mod">
          <ac:chgData name="Aaron J Masino" userId="2136f450-c1a6-467a-901d-8891005589d6" providerId="ADAL" clId="{E55740B0-542E-5F49-9DAD-90676809314F}" dt="2025-07-31T13:23:20.177" v="22079" actId="14100"/>
          <ac:cxnSpMkLst>
            <pc:docMk/>
            <pc:sldMk cId="3002623121" sldId="385"/>
            <ac:cxnSpMk id="14" creationId="{5AB21395-3C44-2186-BA26-856EDA000C94}"/>
          </ac:cxnSpMkLst>
        </pc:cxnChg>
        <pc:cxnChg chg="add mod">
          <ac:chgData name="Aaron J Masino" userId="2136f450-c1a6-467a-901d-8891005589d6" providerId="ADAL" clId="{E55740B0-542E-5F49-9DAD-90676809314F}" dt="2025-07-31T13:20:11.066" v="22052" actId="14100"/>
          <ac:cxnSpMkLst>
            <pc:docMk/>
            <pc:sldMk cId="3002623121" sldId="385"/>
            <ac:cxnSpMk id="33" creationId="{34583335-E656-5AFE-7449-E545C94D23B3}"/>
          </ac:cxnSpMkLst>
        </pc:cxnChg>
        <pc:cxnChg chg="add mod">
          <ac:chgData name="Aaron J Masino" userId="2136f450-c1a6-467a-901d-8891005589d6" providerId="ADAL" clId="{E55740B0-542E-5F49-9DAD-90676809314F}" dt="2025-07-31T13:22:08.428" v="22068" actId="14100"/>
          <ac:cxnSpMkLst>
            <pc:docMk/>
            <pc:sldMk cId="3002623121" sldId="385"/>
            <ac:cxnSpMk id="46" creationId="{571D1C7E-FBAA-AB66-6886-CEDE2CD5FFD4}"/>
          </ac:cxnSpMkLst>
        </pc:cxnChg>
        <pc:cxnChg chg="add mod">
          <ac:chgData name="Aaron J Masino" userId="2136f450-c1a6-467a-901d-8891005589d6" providerId="ADAL" clId="{E55740B0-542E-5F49-9DAD-90676809314F}" dt="2025-07-31T13:23:13.577" v="22077" actId="14100"/>
          <ac:cxnSpMkLst>
            <pc:docMk/>
            <pc:sldMk cId="3002623121" sldId="385"/>
            <ac:cxnSpMk id="54" creationId="{36E09E59-33EC-A359-9B1C-28E222F69E80}"/>
          </ac:cxnSpMkLst>
        </pc:cxnChg>
        <pc:cxnChg chg="add mod">
          <ac:chgData name="Aaron J Masino" userId="2136f450-c1a6-467a-901d-8891005589d6" providerId="ADAL" clId="{E55740B0-542E-5F49-9DAD-90676809314F}" dt="2025-07-31T14:12:14.975" v="24208" actId="14100"/>
          <ac:cxnSpMkLst>
            <pc:docMk/>
            <pc:sldMk cId="3002623121" sldId="385"/>
            <ac:cxnSpMk id="78" creationId="{0B9E8D3B-4020-84B9-1FEF-10842D0DD4FA}"/>
          </ac:cxnSpMkLst>
        </pc:cxnChg>
        <pc:cxnChg chg="add mod">
          <ac:chgData name="Aaron J Masino" userId="2136f450-c1a6-467a-901d-8891005589d6" providerId="ADAL" clId="{E55740B0-542E-5F49-9DAD-90676809314F}" dt="2025-07-31T14:06:13.465" v="24060" actId="14100"/>
          <ac:cxnSpMkLst>
            <pc:docMk/>
            <pc:sldMk cId="3002623121" sldId="385"/>
            <ac:cxnSpMk id="85" creationId="{0D02C780-52C2-480F-2190-42A519ED0AB6}"/>
          </ac:cxnSpMkLst>
        </pc:cxnChg>
        <pc:cxnChg chg="add mod">
          <ac:chgData name="Aaron J Masino" userId="2136f450-c1a6-467a-901d-8891005589d6" providerId="ADAL" clId="{E55740B0-542E-5F49-9DAD-90676809314F}" dt="2025-07-31T14:06:39.323" v="24064" actId="14100"/>
          <ac:cxnSpMkLst>
            <pc:docMk/>
            <pc:sldMk cId="3002623121" sldId="385"/>
            <ac:cxnSpMk id="88" creationId="{CFC5DCC3-61E7-BE42-0D55-EF59DA44173C}"/>
          </ac:cxnSpMkLst>
        </pc:cxnChg>
        <pc:cxnChg chg="add mod">
          <ac:chgData name="Aaron J Masino" userId="2136f450-c1a6-467a-901d-8891005589d6" providerId="ADAL" clId="{E55740B0-542E-5F49-9DAD-90676809314F}" dt="2025-07-31T14:11:12.012" v="24175" actId="14100"/>
          <ac:cxnSpMkLst>
            <pc:docMk/>
            <pc:sldMk cId="3002623121" sldId="385"/>
            <ac:cxnSpMk id="91" creationId="{01B11343-3089-86F6-F4C1-20EC5AB5BC62}"/>
          </ac:cxnSpMkLst>
        </pc:cxnChg>
      </pc:sldChg>
      <pc:sldChg chg="modSp add del mod ord">
        <pc:chgData name="Aaron J Masino" userId="2136f450-c1a6-467a-901d-8891005589d6" providerId="ADAL" clId="{E55740B0-542E-5F49-9DAD-90676809314F}" dt="2025-07-31T15:26:01.016" v="25888" actId="2696"/>
        <pc:sldMkLst>
          <pc:docMk/>
          <pc:sldMk cId="889752271" sldId="386"/>
        </pc:sldMkLst>
      </pc:sldChg>
      <pc:sldChg chg="modSp add del mod">
        <pc:chgData name="Aaron J Masino" userId="2136f450-c1a6-467a-901d-8891005589d6" providerId="ADAL" clId="{E55740B0-542E-5F49-9DAD-90676809314F}" dt="2025-07-31T15:26:11.740" v="25890" actId="2696"/>
        <pc:sldMkLst>
          <pc:docMk/>
          <pc:sldMk cId="2503644170" sldId="387"/>
        </pc:sldMkLst>
      </pc:sldChg>
      <pc:sldChg chg="addSp modSp add mod">
        <pc:chgData name="Aaron J Masino" userId="2136f450-c1a6-467a-901d-8891005589d6" providerId="ADAL" clId="{E55740B0-542E-5F49-9DAD-90676809314F}" dt="2025-07-31T13:53:30.869" v="23669" actId="113"/>
        <pc:sldMkLst>
          <pc:docMk/>
          <pc:sldMk cId="2432384311" sldId="388"/>
        </pc:sldMkLst>
        <pc:spChg chg="mod">
          <ac:chgData name="Aaron J Masino" userId="2136f450-c1a6-467a-901d-8891005589d6" providerId="ADAL" clId="{E55740B0-542E-5F49-9DAD-90676809314F}" dt="2025-07-31T13:53:30.869" v="23669" actId="113"/>
          <ac:spMkLst>
            <pc:docMk/>
            <pc:sldMk cId="2432384311" sldId="388"/>
            <ac:spMk id="3" creationId="{3ED40541-0291-49C2-9804-502551EC985F}"/>
          </ac:spMkLst>
        </pc:spChg>
        <pc:spChg chg="add 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4" creationId="{3A74DBBB-BE18-F95B-4C7B-035D2561452E}"/>
          </ac:spMkLst>
        </pc:spChg>
        <pc:spChg chg="add 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8" creationId="{D82EAD62-53C0-706A-5335-1CCA580F41AF}"/>
          </ac:spMkLst>
        </pc:spChg>
        <pc:spChg chg="add 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0" creationId="{403C1B61-A2A6-E427-BA77-E8438412E004}"/>
          </ac:spMkLst>
        </pc:spChg>
        <pc:spChg chg="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3" creationId="{B67C1A35-7965-7F4D-BC84-133A21519389}"/>
          </ac:spMkLst>
        </pc:spChg>
        <pc:spChg chg="add 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4" creationId="{E62B6AD2-47A0-5589-3CD6-A877043ACC7C}"/>
          </ac:spMkLst>
        </pc:spChg>
        <pc:spChg chg="add 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5" creationId="{FB7E0833-C6BB-F8FA-D114-129F11F074E0}"/>
          </ac:spMkLst>
        </pc:spChg>
        <pc:spChg chg="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7" creationId="{3CFF96B0-0C2A-93BF-28EA-8B7DC45A3019}"/>
          </ac:spMkLst>
        </pc:spChg>
        <pc:spChg chg="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18" creationId="{60330665-817B-FB52-2177-1AF8D4EA9B66}"/>
          </ac:spMkLst>
        </pc:spChg>
        <pc:spChg chg="mod">
          <ac:chgData name="Aaron J Masino" userId="2136f450-c1a6-467a-901d-8891005589d6" providerId="ADAL" clId="{E55740B0-542E-5F49-9DAD-90676809314F}" dt="2025-07-31T13:41:34.723" v="23242"/>
          <ac:spMkLst>
            <pc:docMk/>
            <pc:sldMk cId="2432384311" sldId="388"/>
            <ac:spMk id="21" creationId="{3079FADE-3F4C-71AB-ECD6-86C1D8615274}"/>
          </ac:spMkLst>
        </pc:spChg>
        <pc:spChg chg="mod">
          <ac:chgData name="Aaron J Masino" userId="2136f450-c1a6-467a-901d-8891005589d6" providerId="ADAL" clId="{E55740B0-542E-5F49-9DAD-90676809314F}" dt="2025-07-31T13:45:46.338" v="23476" actId="20577"/>
          <ac:spMkLst>
            <pc:docMk/>
            <pc:sldMk cId="2432384311" sldId="388"/>
            <ac:spMk id="22" creationId="{28C74102-121D-0437-6582-BF9451D6F06A}"/>
          </ac:spMkLst>
        </pc:spChg>
        <pc:spChg chg="add mod">
          <ac:chgData name="Aaron J Masino" userId="2136f450-c1a6-467a-901d-8891005589d6" providerId="ADAL" clId="{E55740B0-542E-5F49-9DAD-90676809314F}" dt="2025-07-31T13:51:32.382" v="23667" actId="20577"/>
          <ac:spMkLst>
            <pc:docMk/>
            <pc:sldMk cId="2432384311" sldId="388"/>
            <ac:spMk id="27" creationId="{AAAF796F-C9A4-501C-1139-A681CA9BCEB6}"/>
          </ac:spMkLst>
        </pc:spChg>
        <pc:grpChg chg="add mod">
          <ac:chgData name="Aaron J Masino" userId="2136f450-c1a6-467a-901d-8891005589d6" providerId="ADAL" clId="{E55740B0-542E-5F49-9DAD-90676809314F}" dt="2025-07-31T13:43:27.275" v="23304" actId="1076"/>
          <ac:grpSpMkLst>
            <pc:docMk/>
            <pc:sldMk cId="2432384311" sldId="388"/>
            <ac:grpSpMk id="26" creationId="{8E150582-64BC-D398-F896-2A27AE90F447}"/>
          </ac:grpSpMkLst>
        </pc:grpChg>
      </pc:sldChg>
      <pc:sldChg chg="add del">
        <pc:chgData name="Aaron J Masino" userId="2136f450-c1a6-467a-901d-8891005589d6" providerId="ADAL" clId="{E55740B0-542E-5F49-9DAD-90676809314F}" dt="2025-07-31T15:26:06.934" v="25889" actId="2696"/>
        <pc:sldMkLst>
          <pc:docMk/>
          <pc:sldMk cId="3327828261" sldId="389"/>
        </pc:sldMkLst>
      </pc:sldChg>
      <pc:sldChg chg="addSp delSp modSp add mod">
        <pc:chgData name="Aaron J Masino" userId="2136f450-c1a6-467a-901d-8891005589d6" providerId="ADAL" clId="{E55740B0-542E-5F49-9DAD-90676809314F}" dt="2025-07-31T14:59:57.019" v="25437" actId="20577"/>
        <pc:sldMkLst>
          <pc:docMk/>
          <pc:sldMk cId="486247635" sldId="390"/>
        </pc:sldMkLst>
        <pc:spChg chg="mod">
          <ac:chgData name="Aaron J Masino" userId="2136f450-c1a6-467a-901d-8891005589d6" providerId="ADAL" clId="{E55740B0-542E-5F49-9DAD-90676809314F}" dt="2025-07-31T14:29:06.564" v="24925"/>
          <ac:spMkLst>
            <pc:docMk/>
            <pc:sldMk cId="486247635" sldId="390"/>
            <ac:spMk id="3" creationId="{ACCD0BDD-3E22-48A9-03E8-9700ABAF6E01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7" creationId="{E932C3A4-1221-2E09-C8A0-593ADA0917AB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9" creationId="{4193C309-395A-B8E2-1B59-BA5542FFADF1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15" creationId="{60A7690C-CE87-896E-E1D1-1BD54441AC81}"/>
          </ac:spMkLst>
        </pc:spChg>
        <pc:spChg chg="mod">
          <ac:chgData name="Aaron J Masino" userId="2136f450-c1a6-467a-901d-8891005589d6" providerId="ADAL" clId="{E55740B0-542E-5F49-9DAD-90676809314F}" dt="2025-07-31T14:59:47.143" v="25435" actId="20577"/>
          <ac:spMkLst>
            <pc:docMk/>
            <pc:sldMk cId="486247635" sldId="390"/>
            <ac:spMk id="16" creationId="{7EBFB0F4-9934-1DE3-A35A-4A970F3FBE03}"/>
          </ac:spMkLst>
        </pc:spChg>
        <pc:spChg chg="mod">
          <ac:chgData name="Aaron J Masino" userId="2136f450-c1a6-467a-901d-8891005589d6" providerId="ADAL" clId="{E55740B0-542E-5F49-9DAD-90676809314F}" dt="2025-07-31T14:59:57.019" v="25437" actId="20577"/>
          <ac:spMkLst>
            <pc:docMk/>
            <pc:sldMk cId="486247635" sldId="390"/>
            <ac:spMk id="17" creationId="{2B1C4C9E-1754-07AF-6994-4D7EB6424701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18" creationId="{54B6B160-E121-9651-632D-651DC63465D8}"/>
          </ac:spMkLst>
        </pc:spChg>
        <pc:spChg chg="add mod">
          <ac:chgData name="Aaron J Masino" userId="2136f450-c1a6-467a-901d-8891005589d6" providerId="ADAL" clId="{E55740B0-542E-5F49-9DAD-90676809314F}" dt="2025-07-31T14:32:45.239" v="24992" actId="1076"/>
          <ac:spMkLst>
            <pc:docMk/>
            <pc:sldMk cId="486247635" sldId="390"/>
            <ac:spMk id="28" creationId="{D308C742-1421-77BF-729A-11E86766021A}"/>
          </ac:spMkLst>
        </pc:spChg>
        <pc:spChg chg="mod">
          <ac:chgData name="Aaron J Masino" userId="2136f450-c1a6-467a-901d-8891005589d6" providerId="ADAL" clId="{E55740B0-542E-5F49-9DAD-90676809314F}" dt="2025-07-31T14:59:44.565" v="25434" actId="20577"/>
          <ac:spMkLst>
            <pc:docMk/>
            <pc:sldMk cId="486247635" sldId="390"/>
            <ac:spMk id="45" creationId="{C2DA389C-179A-EB42-2CB9-F59485A420C3}"/>
          </ac:spMkLst>
        </pc:spChg>
        <pc:spChg chg="mod topLvl">
          <ac:chgData name="Aaron J Masino" userId="2136f450-c1a6-467a-901d-8891005589d6" providerId="ADAL" clId="{E55740B0-542E-5F49-9DAD-90676809314F}" dt="2025-07-31T14:59:41.487" v="25433" actId="167"/>
          <ac:spMkLst>
            <pc:docMk/>
            <pc:sldMk cId="486247635" sldId="390"/>
            <ac:spMk id="60" creationId="{3F9950D1-CBF9-1B97-A023-F1C2014A1AD1}"/>
          </ac:spMkLst>
        </pc:spChg>
        <pc:spChg chg="mod topLvl">
          <ac:chgData name="Aaron J Masino" userId="2136f450-c1a6-467a-901d-8891005589d6" providerId="ADAL" clId="{E55740B0-542E-5F49-9DAD-90676809314F}" dt="2025-07-31T14:59:53.456" v="25436" actId="167"/>
          <ac:spMkLst>
            <pc:docMk/>
            <pc:sldMk cId="486247635" sldId="390"/>
            <ac:spMk id="71" creationId="{DDB406C6-DEF0-4816-810F-F449D159F4C4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72" creationId="{31437ED9-0402-D07C-9713-4EB98257E221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73" creationId="{1D4B897E-BF72-A698-247F-88FE6A143236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74" creationId="{F72B06DF-554D-0462-2DF4-0D2FC5B183B8}"/>
          </ac:spMkLst>
        </pc:spChg>
        <pc:spChg chg="mod topLvl">
          <ac:chgData name="Aaron J Masino" userId="2136f450-c1a6-467a-901d-8891005589d6" providerId="ADAL" clId="{E55740B0-542E-5F49-9DAD-90676809314F}" dt="2025-07-31T14:29:30.500" v="24932" actId="1036"/>
          <ac:spMkLst>
            <pc:docMk/>
            <pc:sldMk cId="486247635" sldId="390"/>
            <ac:spMk id="75" creationId="{5DFEEAA1-3483-0ACE-DDE3-669D943B5E95}"/>
          </ac:spMkLst>
        </pc:spChg>
        <pc:grpChg chg="add mod">
          <ac:chgData name="Aaron J Masino" userId="2136f450-c1a6-467a-901d-8891005589d6" providerId="ADAL" clId="{E55740B0-542E-5F49-9DAD-90676809314F}" dt="2025-07-31T14:29:43.177" v="24934" actId="1076"/>
          <ac:grpSpMkLst>
            <pc:docMk/>
            <pc:sldMk cId="486247635" sldId="390"/>
            <ac:grpSpMk id="27" creationId="{56504236-51B3-D9C5-4C63-F5F7CA747718}"/>
          </ac:grpSpMkLst>
        </pc:grp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11" creationId="{176B2965-3454-A278-3D01-10459B822845}"/>
          </ac:cxnSpMkLst>
        </pc:cxnChg>
        <pc:cxnChg chg="mod">
          <ac:chgData name="Aaron J Masino" userId="2136f450-c1a6-467a-901d-8891005589d6" providerId="ADAL" clId="{E55740B0-542E-5F49-9DAD-90676809314F}" dt="2025-07-31T14:20:03.841" v="24628" actId="478"/>
          <ac:cxnSpMkLst>
            <pc:docMk/>
            <pc:sldMk cId="486247635" sldId="390"/>
            <ac:cxnSpMk id="12" creationId="{9F511183-C87C-CAEB-1CA2-C1D32CEBB9E9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13" creationId="{5CD3E48E-7CEA-B8CE-747C-BF007B46135A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14" creationId="{4B814425-3D9A-0A44-C4E5-3065705EC3E3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33" creationId="{FB861F90-6614-99AA-D1F3-FD88C61634D5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46" creationId="{650DF0ED-76C2-480B-971B-56F07863E231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54" creationId="{5F7EC465-7746-047F-7B9E-2392D37CFFAC}"/>
          </ac:cxnSpMkLst>
        </pc:cxnChg>
        <pc:cxnChg chg="mod">
          <ac:chgData name="Aaron J Masino" userId="2136f450-c1a6-467a-901d-8891005589d6" providerId="ADAL" clId="{E55740B0-542E-5F49-9DAD-90676809314F}" dt="2025-07-31T14:22:59.080" v="24695" actId="14100"/>
          <ac:cxnSpMkLst>
            <pc:docMk/>
            <pc:sldMk cId="486247635" sldId="390"/>
            <ac:cxnSpMk id="78" creationId="{7DA4BB64-DC9B-664E-4781-181C633A82BC}"/>
          </ac:cxnSpMkLst>
        </pc:cxnChg>
        <pc:cxnChg chg="mod">
          <ac:chgData name="Aaron J Masino" userId="2136f450-c1a6-467a-901d-8891005589d6" providerId="ADAL" clId="{E55740B0-542E-5F49-9DAD-90676809314F}" dt="2025-07-31T14:23:32.165" v="24700" actId="14100"/>
          <ac:cxnSpMkLst>
            <pc:docMk/>
            <pc:sldMk cId="486247635" sldId="390"/>
            <ac:cxnSpMk id="85" creationId="{38380DE8-3066-ED7F-2FFB-9DBC956195C0}"/>
          </ac:cxnSpMkLst>
        </pc:cxnChg>
        <pc:cxnChg chg="mod">
          <ac:chgData name="Aaron J Masino" userId="2136f450-c1a6-467a-901d-8891005589d6" providerId="ADAL" clId="{E55740B0-542E-5F49-9DAD-90676809314F}" dt="2025-07-31T14:20:17.568" v="24629" actId="478"/>
          <ac:cxnSpMkLst>
            <pc:docMk/>
            <pc:sldMk cId="486247635" sldId="390"/>
            <ac:cxnSpMk id="88" creationId="{11D83060-0748-BF92-642A-40E75414137C}"/>
          </ac:cxnSpMkLst>
        </pc:cxnChg>
        <pc:cxnChg chg="mod">
          <ac:chgData name="Aaron J Masino" userId="2136f450-c1a6-467a-901d-8891005589d6" providerId="ADAL" clId="{E55740B0-542E-5F49-9DAD-90676809314F}" dt="2025-07-31T14:23:41.948" v="24702" actId="14100"/>
          <ac:cxnSpMkLst>
            <pc:docMk/>
            <pc:sldMk cId="486247635" sldId="390"/>
            <ac:cxnSpMk id="91" creationId="{56388CE0-DDDC-53DC-102F-661A1A932096}"/>
          </ac:cxnSpMkLst>
        </pc:cxnChg>
      </pc:sldChg>
      <pc:sldChg chg="addSp delSp modSp add mod">
        <pc:chgData name="Aaron J Masino" userId="2136f450-c1a6-467a-901d-8891005589d6" providerId="ADAL" clId="{E55740B0-542E-5F49-9DAD-90676809314F}" dt="2025-07-31T15:25:11.205" v="25878"/>
        <pc:sldMkLst>
          <pc:docMk/>
          <pc:sldMk cId="3936051690" sldId="391"/>
        </pc:sldMkLst>
        <pc:spChg chg="mod">
          <ac:chgData name="Aaron J Masino" userId="2136f450-c1a6-467a-901d-8891005589d6" providerId="ADAL" clId="{E55740B0-542E-5F49-9DAD-90676809314F}" dt="2025-07-31T15:24:03.645" v="25877" actId="20577"/>
          <ac:spMkLst>
            <pc:docMk/>
            <pc:sldMk cId="3936051690" sldId="391"/>
            <ac:spMk id="3" creationId="{70FD0736-EC93-C91E-1357-863EF6E91262}"/>
          </ac:spMkLst>
        </pc:spChg>
        <pc:spChg chg="add mod">
          <ac:chgData name="Aaron J Masino" userId="2136f450-c1a6-467a-901d-8891005589d6" providerId="ADAL" clId="{E55740B0-542E-5F49-9DAD-90676809314F}" dt="2025-07-31T15:25:11.205" v="25878"/>
          <ac:spMkLst>
            <pc:docMk/>
            <pc:sldMk cId="3936051690" sldId="391"/>
            <ac:spMk id="4" creationId="{D2B86D11-D6BB-1C52-FF47-3535BB237F8E}"/>
          </ac:spMkLst>
        </pc:spChg>
      </pc:sldChg>
      <pc:sldChg chg="addSp modSp add mod">
        <pc:chgData name="Aaron J Masino" userId="2136f450-c1a6-467a-901d-8891005589d6" providerId="ADAL" clId="{E55740B0-542E-5F49-9DAD-90676809314F}" dt="2025-07-31T15:13:57.897" v="25595" actId="14100"/>
        <pc:sldMkLst>
          <pc:docMk/>
          <pc:sldMk cId="836778694" sldId="392"/>
        </pc:sldMkLst>
        <pc:spChg chg="mod">
          <ac:chgData name="Aaron J Masino" userId="2136f450-c1a6-467a-901d-8891005589d6" providerId="ADAL" clId="{E55740B0-542E-5F49-9DAD-90676809314F}" dt="2025-07-31T14:37:20.615" v="25050" actId="20577"/>
          <ac:spMkLst>
            <pc:docMk/>
            <pc:sldMk cId="836778694" sldId="392"/>
            <ac:spMk id="2" creationId="{320ADA2B-7C21-262A-D756-2C1D3AA0AD5D}"/>
          </ac:spMkLst>
        </pc:spChg>
        <pc:spChg chg="mod">
          <ac:chgData name="Aaron J Masino" userId="2136f450-c1a6-467a-901d-8891005589d6" providerId="ADAL" clId="{E55740B0-542E-5F49-9DAD-90676809314F}" dt="2025-07-31T15:10:24.786" v="25575" actId="14100"/>
          <ac:spMkLst>
            <pc:docMk/>
            <pc:sldMk cId="836778694" sldId="392"/>
            <ac:spMk id="3" creationId="{76FE2B93-BC9A-9E28-365E-083C96DAFCF8}"/>
          </ac:spMkLst>
        </pc:spChg>
        <pc:spChg chg="add mod">
          <ac:chgData name="Aaron J Masino" userId="2136f450-c1a6-467a-901d-8891005589d6" providerId="ADAL" clId="{E55740B0-542E-5F49-9DAD-90676809314F}" dt="2025-07-31T15:11:49.148" v="25590" actId="1076"/>
          <ac:spMkLst>
            <pc:docMk/>
            <pc:sldMk cId="836778694" sldId="392"/>
            <ac:spMk id="4" creationId="{3C0D9CFE-43EE-78DA-D3A7-5206DD012872}"/>
          </ac:spMkLst>
        </pc:spChg>
        <pc:spChg chg="add mod">
          <ac:chgData name="Aaron J Masino" userId="2136f450-c1a6-467a-901d-8891005589d6" providerId="ADAL" clId="{E55740B0-542E-5F49-9DAD-90676809314F}" dt="2025-07-31T15:11:13.913" v="25583" actId="207"/>
          <ac:spMkLst>
            <pc:docMk/>
            <pc:sldMk cId="836778694" sldId="392"/>
            <ac:spMk id="6" creationId="{D7B92B8F-6A02-371A-3578-AFE9E4F324C7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7" creationId="{794CCA37-6562-E196-7156-9438372CB2B7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8" creationId="{23C3EC79-B1ED-B60B-3CF4-E0A89EF64736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9" creationId="{D81085F4-A266-B1AD-60B5-9E692307037F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10" creationId="{1BFCF832-02A9-C16B-5E7E-189F4318EC1B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16" creationId="{71B6D1F6-CCF9-C9A0-A334-4D99A46DBBE7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17" creationId="{04399496-DF22-0EAA-9150-17ADC2F987F2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23" creationId="{34DCD3CC-5530-7593-FE58-00A2C1D6C608}"/>
          </ac:spMkLst>
        </pc:spChg>
        <pc:spChg chg="mod">
          <ac:chgData name="Aaron J Masino" userId="2136f450-c1a6-467a-901d-8891005589d6" providerId="ADAL" clId="{E55740B0-542E-5F49-9DAD-90676809314F}" dt="2025-07-31T15:10:43.249" v="25578" actId="1076"/>
          <ac:spMkLst>
            <pc:docMk/>
            <pc:sldMk cId="836778694" sldId="392"/>
            <ac:spMk id="28" creationId="{061B4BAC-3D37-E0DE-0C9A-4A104F28F816}"/>
          </ac:spMkLst>
        </pc:spChg>
        <pc:spChg chg="add mod">
          <ac:chgData name="Aaron J Masino" userId="2136f450-c1a6-467a-901d-8891005589d6" providerId="ADAL" clId="{E55740B0-542E-5F49-9DAD-90676809314F}" dt="2025-07-31T15:13:57.897" v="25595" actId="14100"/>
          <ac:spMkLst>
            <pc:docMk/>
            <pc:sldMk cId="836778694" sldId="392"/>
            <ac:spMk id="31" creationId="{851AD606-D199-ED99-CBD6-7ACD70117C0C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45" creationId="{996B0E8A-31A6-7D4B-377D-95198659C972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60" creationId="{17434A9A-2A14-D6D4-8670-F09359467BA3}"/>
          </ac:spMkLst>
        </pc:spChg>
        <pc:spChg chg="mod">
          <ac:chgData name="Aaron J Masino" userId="2136f450-c1a6-467a-901d-8891005589d6" providerId="ADAL" clId="{E55740B0-542E-5F49-9DAD-90676809314F}" dt="2025-07-31T15:00:20.833" v="25441" actId="167"/>
          <ac:spMkLst>
            <pc:docMk/>
            <pc:sldMk cId="836778694" sldId="392"/>
            <ac:spMk id="71" creationId="{FDDE5CF7-C816-C83C-53DD-CC885D425923}"/>
          </ac:spMkLst>
        </pc:spChg>
        <pc:spChg chg="mod">
          <ac:chgData name="Aaron J Masino" userId="2136f450-c1a6-467a-901d-8891005589d6" providerId="ADAL" clId="{E55740B0-542E-5F49-9DAD-90676809314F}" dt="2025-07-31T15:06:36.538" v="25498" actId="14100"/>
          <ac:spMkLst>
            <pc:docMk/>
            <pc:sldMk cId="836778694" sldId="392"/>
            <ac:spMk id="73" creationId="{53B584C4-20A4-BE5F-270B-F9A7237102C7}"/>
          </ac:spMkLst>
        </pc:spChg>
        <pc:spChg chg="mod">
          <ac:chgData name="Aaron J Masino" userId="2136f450-c1a6-467a-901d-8891005589d6" providerId="ADAL" clId="{E55740B0-542E-5F49-9DAD-90676809314F}" dt="2025-07-31T15:07:08.430" v="25505" actId="20577"/>
          <ac:spMkLst>
            <pc:docMk/>
            <pc:sldMk cId="836778694" sldId="392"/>
            <ac:spMk id="74" creationId="{FF956C11-0F1B-38BD-844E-F7329656287A}"/>
          </ac:spMkLst>
        </pc:spChg>
        <pc:spChg chg="mod">
          <ac:chgData name="Aaron J Masino" userId="2136f450-c1a6-467a-901d-8891005589d6" providerId="ADAL" clId="{E55740B0-542E-5F49-9DAD-90676809314F}" dt="2025-07-31T15:07:00.189" v="25503"/>
          <ac:spMkLst>
            <pc:docMk/>
            <pc:sldMk cId="836778694" sldId="392"/>
            <ac:spMk id="75" creationId="{C8128E8D-B3DE-D60B-2E8C-B9ED115E60C1}"/>
          </ac:spMkLst>
        </pc:spChg>
        <pc:grpChg chg="mod">
          <ac:chgData name="Aaron J Masino" userId="2136f450-c1a6-467a-901d-8891005589d6" providerId="ADAL" clId="{E55740B0-542E-5F49-9DAD-90676809314F}" dt="2025-07-31T14:39:11.430" v="25127" actId="1076"/>
          <ac:grpSpMkLst>
            <pc:docMk/>
            <pc:sldMk cId="836778694" sldId="392"/>
            <ac:grpSpMk id="27" creationId="{4DE89B1F-0CB4-B2E3-6271-DC51800A7048}"/>
          </ac:grpSpMkLst>
        </pc:grpChg>
        <pc:cxnChg chg="mod">
          <ac:chgData name="Aaron J Masino" userId="2136f450-c1a6-467a-901d-8891005589d6" providerId="ADAL" clId="{E55740B0-542E-5F49-9DAD-90676809314F}" dt="2025-07-31T15:05:57.432" v="25496" actId="14100"/>
          <ac:cxnSpMkLst>
            <pc:docMk/>
            <pc:sldMk cId="836778694" sldId="392"/>
            <ac:cxnSpMk id="78" creationId="{B6F2D7BC-69A0-659B-B825-800E78028FE5}"/>
          </ac:cxnSpMkLst>
        </pc:cxnChg>
        <pc:cxnChg chg="mod">
          <ac:chgData name="Aaron J Masino" userId="2136f450-c1a6-467a-901d-8891005589d6" providerId="ADAL" clId="{E55740B0-542E-5F49-9DAD-90676809314F}" dt="2025-07-31T15:12:35.814" v="25591" actId="14100"/>
          <ac:cxnSpMkLst>
            <pc:docMk/>
            <pc:sldMk cId="836778694" sldId="392"/>
            <ac:cxnSpMk id="85" creationId="{EE07A77B-8EC9-A4DD-BE42-E3F52C14807A}"/>
          </ac:cxnSpMkLst>
        </pc:cxnChg>
        <pc:cxnChg chg="mod">
          <ac:chgData name="Aaron J Masino" userId="2136f450-c1a6-467a-901d-8891005589d6" providerId="ADAL" clId="{E55740B0-542E-5F49-9DAD-90676809314F}" dt="2025-07-31T15:07:05.814" v="25504" actId="14100"/>
          <ac:cxnSpMkLst>
            <pc:docMk/>
            <pc:sldMk cId="836778694" sldId="392"/>
            <ac:cxnSpMk id="91" creationId="{5D32B5CF-A184-9A06-AFD4-A514654F07D9}"/>
          </ac:cxnSpMkLst>
        </pc:cxnChg>
      </pc:sldChg>
      <pc:sldChg chg="addSp modSp new mod">
        <pc:chgData name="Aaron J Masino" userId="2136f450-c1a6-467a-901d-8891005589d6" providerId="ADAL" clId="{E55740B0-542E-5F49-9DAD-90676809314F}" dt="2025-07-31T15:37:50.565" v="26816" actId="20577"/>
        <pc:sldMkLst>
          <pc:docMk/>
          <pc:sldMk cId="1070726126" sldId="393"/>
        </pc:sldMkLst>
        <pc:spChg chg="mod">
          <ac:chgData name="Aaron J Masino" userId="2136f450-c1a6-467a-901d-8891005589d6" providerId="ADAL" clId="{E55740B0-542E-5F49-9DAD-90676809314F}" dt="2025-07-31T15:31:03.522" v="26105" actId="20577"/>
          <ac:spMkLst>
            <pc:docMk/>
            <pc:sldMk cId="1070726126" sldId="393"/>
            <ac:spMk id="2" creationId="{AE0A27B0-96D2-B584-3659-08555369DE3B}"/>
          </ac:spMkLst>
        </pc:spChg>
        <pc:spChg chg="mod">
          <ac:chgData name="Aaron J Masino" userId="2136f450-c1a6-467a-901d-8891005589d6" providerId="ADAL" clId="{E55740B0-542E-5F49-9DAD-90676809314F}" dt="2025-07-31T15:37:50.565" v="26816" actId="20577"/>
          <ac:spMkLst>
            <pc:docMk/>
            <pc:sldMk cId="1070726126" sldId="393"/>
            <ac:spMk id="3" creationId="{1DAE3780-1F0E-DA0B-0CF0-8330CF56AEC2}"/>
          </ac:spMkLst>
        </pc:spChg>
        <pc:spChg chg="add mod">
          <ac:chgData name="Aaron J Masino" userId="2136f450-c1a6-467a-901d-8891005589d6" providerId="ADAL" clId="{E55740B0-542E-5F49-9DAD-90676809314F}" dt="2025-07-31T15:27:39.704" v="25910"/>
          <ac:spMkLst>
            <pc:docMk/>
            <pc:sldMk cId="1070726126" sldId="393"/>
            <ac:spMk id="4" creationId="{E70107A2-AD5A-CADD-EE11-C84EF8675777}"/>
          </ac:spMkLst>
        </pc:spChg>
      </pc:sldChg>
      <pc:sldChg chg="addSp delSp modSp add mod delAnim modAnim">
        <pc:chgData name="Aaron J Masino" userId="2136f450-c1a6-467a-901d-8891005589d6" providerId="ADAL" clId="{E55740B0-542E-5F49-9DAD-90676809314F}" dt="2025-07-31T15:46:20.533" v="26900"/>
        <pc:sldMkLst>
          <pc:docMk/>
          <pc:sldMk cId="1803019309" sldId="394"/>
        </pc:sldMkLst>
        <pc:spChg chg="add mod">
          <ac:chgData name="Aaron J Masino" userId="2136f450-c1a6-467a-901d-8891005589d6" providerId="ADAL" clId="{E55740B0-542E-5F49-9DAD-90676809314F}" dt="2025-07-31T15:43:14.124" v="26881" actId="20577"/>
          <ac:spMkLst>
            <pc:docMk/>
            <pc:sldMk cId="1803019309" sldId="394"/>
            <ac:spMk id="12" creationId="{F907BC70-DC25-686F-BDB3-2BAD3B98F503}"/>
          </ac:spMkLst>
        </pc:spChg>
        <pc:grpChg chg="add">
          <ac:chgData name="Aaron J Masino" userId="2136f450-c1a6-467a-901d-8891005589d6" providerId="ADAL" clId="{E55740B0-542E-5F49-9DAD-90676809314F}" dt="2025-07-31T15:46:00.760" v="26895" actId="164"/>
          <ac:grpSpMkLst>
            <pc:docMk/>
            <pc:sldMk cId="1803019309" sldId="394"/>
            <ac:grpSpMk id="14" creationId="{A1750FA3-98EA-6B85-C7EE-A9D451F77636}"/>
          </ac:grpSpMkLst>
        </pc:grpChg>
        <pc:grpChg chg="add">
          <ac:chgData name="Aaron J Masino" userId="2136f450-c1a6-467a-901d-8891005589d6" providerId="ADAL" clId="{E55740B0-542E-5F49-9DAD-90676809314F}" dt="2025-07-31T15:46:09.143" v="26896" actId="164"/>
          <ac:grpSpMkLst>
            <pc:docMk/>
            <pc:sldMk cId="1803019309" sldId="394"/>
            <ac:grpSpMk id="15" creationId="{84A2FF76-29C1-3F6A-FEFE-316D05125139}"/>
          </ac:grpSpMkLst>
        </pc:grpChg>
        <pc:picChg chg="add mod">
          <ac:chgData name="Aaron J Masino" userId="2136f450-c1a6-467a-901d-8891005589d6" providerId="ADAL" clId="{E55740B0-542E-5F49-9DAD-90676809314F}" dt="2025-07-31T15:40:15.708" v="26826" actId="14100"/>
          <ac:picMkLst>
            <pc:docMk/>
            <pc:sldMk cId="1803019309" sldId="394"/>
            <ac:picMk id="5" creationId="{10746854-E762-9610-9403-49B5BD5AA9C7}"/>
          </ac:picMkLst>
        </pc:picChg>
        <pc:picChg chg="add mod topLvl">
          <ac:chgData name="Aaron J Masino" userId="2136f450-c1a6-467a-901d-8891005589d6" providerId="ADAL" clId="{E55740B0-542E-5F49-9DAD-90676809314F}" dt="2025-07-31T15:45:04.115" v="26892" actId="165"/>
          <ac:picMkLst>
            <pc:docMk/>
            <pc:sldMk cId="1803019309" sldId="394"/>
            <ac:picMk id="6" creationId="{81AB92C2-2FB8-E2B3-9089-B3BF915E9D04}"/>
          </ac:picMkLst>
        </pc:picChg>
        <pc:picChg chg="add del mod topLvl">
          <ac:chgData name="Aaron J Masino" userId="2136f450-c1a6-467a-901d-8891005589d6" providerId="ADAL" clId="{E55740B0-542E-5F49-9DAD-90676809314F}" dt="2025-07-31T15:45:29.883" v="26894" actId="14100"/>
          <ac:picMkLst>
            <pc:docMk/>
            <pc:sldMk cId="1803019309" sldId="394"/>
            <ac:picMk id="8" creationId="{8465E01B-F8AB-3D8D-87FC-6954EE4786D7}"/>
          </ac:picMkLst>
        </pc:picChg>
        <pc:picChg chg="add mod topLvl">
          <ac:chgData name="Aaron J Masino" userId="2136f450-c1a6-467a-901d-8891005589d6" providerId="ADAL" clId="{E55740B0-542E-5F49-9DAD-90676809314F}" dt="2025-07-31T15:45:04.115" v="26892" actId="165"/>
          <ac:picMkLst>
            <pc:docMk/>
            <pc:sldMk cId="1803019309" sldId="394"/>
            <ac:picMk id="9" creationId="{5EBE589C-B4B8-41FE-0E04-EF996EF454D8}"/>
          </ac:picMkLst>
        </pc:picChg>
        <pc:picChg chg="add mod">
          <ac:chgData name="Aaron J Masino" userId="2136f450-c1a6-467a-901d-8891005589d6" providerId="ADAL" clId="{E55740B0-542E-5F49-9DAD-90676809314F}" dt="2025-07-31T15:45:12.385" v="26893" actId="14100"/>
          <ac:picMkLst>
            <pc:docMk/>
            <pc:sldMk cId="1803019309" sldId="394"/>
            <ac:picMk id="13" creationId="{5C0CB580-2ABE-A4C8-D2F9-8D8D29EB2F50}"/>
          </ac:picMkLst>
        </pc:picChg>
      </pc:sldChg>
      <pc:sldChg chg="addSp delSp modSp add mod delAnim">
        <pc:chgData name="Aaron J Masino" userId="2136f450-c1a6-467a-901d-8891005589d6" providerId="ADAL" clId="{E55740B0-542E-5F49-9DAD-90676809314F}" dt="2025-07-31T15:52:35.778" v="26971" actId="1076"/>
        <pc:sldMkLst>
          <pc:docMk/>
          <pc:sldMk cId="2484720817" sldId="395"/>
        </pc:sldMkLst>
        <pc:spChg chg="add mod">
          <ac:chgData name="Aaron J Masino" userId="2136f450-c1a6-467a-901d-8891005589d6" providerId="ADAL" clId="{E55740B0-542E-5F49-9DAD-90676809314F}" dt="2025-07-31T15:52:35.778" v="26971" actId="1076"/>
          <ac:spMkLst>
            <pc:docMk/>
            <pc:sldMk cId="2484720817" sldId="395"/>
            <ac:spMk id="22" creationId="{3101E227-2A45-4D25-459C-F18E288AC21B}"/>
          </ac:spMkLst>
        </pc:spChg>
        <pc:picChg chg="add mod">
          <ac:chgData name="Aaron J Masino" userId="2136f450-c1a6-467a-901d-8891005589d6" providerId="ADAL" clId="{E55740B0-542E-5F49-9DAD-90676809314F}" dt="2025-07-31T15:48:46.634" v="26914" actId="1076"/>
          <ac:picMkLst>
            <pc:docMk/>
            <pc:sldMk cId="2484720817" sldId="395"/>
            <ac:picMk id="3" creationId="{7629CEA2-E072-20BA-85E5-8DFA151CCE49}"/>
          </ac:picMkLst>
        </pc:picChg>
        <pc:picChg chg="add mod">
          <ac:chgData name="Aaron J Masino" userId="2136f450-c1a6-467a-901d-8891005589d6" providerId="ADAL" clId="{E55740B0-542E-5F49-9DAD-90676809314F}" dt="2025-07-31T15:48:46.634" v="26914" actId="1076"/>
          <ac:picMkLst>
            <pc:docMk/>
            <pc:sldMk cId="2484720817" sldId="395"/>
            <ac:picMk id="7" creationId="{6F8B2B9F-A76E-DE24-1C44-8E146F316AD5}"/>
          </ac:picMkLst>
        </pc:picChg>
        <pc:picChg chg="add mod">
          <ac:chgData name="Aaron J Masino" userId="2136f450-c1a6-467a-901d-8891005589d6" providerId="ADAL" clId="{E55740B0-542E-5F49-9DAD-90676809314F}" dt="2025-07-31T15:48:51.978" v="26915" actId="1076"/>
          <ac:picMkLst>
            <pc:docMk/>
            <pc:sldMk cId="2484720817" sldId="395"/>
            <ac:picMk id="10" creationId="{BDB001FE-495E-3405-BF60-3DF5805E7AE5}"/>
          </ac:picMkLst>
        </pc:picChg>
        <pc:picChg chg="add mod">
          <ac:chgData name="Aaron J Masino" userId="2136f450-c1a6-467a-901d-8891005589d6" providerId="ADAL" clId="{E55740B0-542E-5F49-9DAD-90676809314F}" dt="2025-07-31T15:48:51.978" v="26915" actId="1076"/>
          <ac:picMkLst>
            <pc:docMk/>
            <pc:sldMk cId="2484720817" sldId="395"/>
            <ac:picMk id="11" creationId="{03DA7599-26E8-744C-686D-222E2B9A6623}"/>
          </ac:picMkLst>
        </pc:picChg>
        <pc:picChg chg="add mod">
          <ac:chgData name="Aaron J Masino" userId="2136f450-c1a6-467a-901d-8891005589d6" providerId="ADAL" clId="{E55740B0-542E-5F49-9DAD-90676809314F}" dt="2025-07-31T15:50:33.300" v="26925" actId="14100"/>
          <ac:picMkLst>
            <pc:docMk/>
            <pc:sldMk cId="2484720817" sldId="395"/>
            <ac:picMk id="20" creationId="{8BAC45C1-2E2F-A660-0079-2BB62973845D}"/>
          </ac:picMkLst>
        </pc:picChg>
        <pc:picChg chg="add mod">
          <ac:chgData name="Aaron J Masino" userId="2136f450-c1a6-467a-901d-8891005589d6" providerId="ADAL" clId="{E55740B0-542E-5F49-9DAD-90676809314F}" dt="2025-07-31T15:51:26.703" v="26930" actId="14100"/>
          <ac:picMkLst>
            <pc:docMk/>
            <pc:sldMk cId="2484720817" sldId="395"/>
            <ac:picMk id="21" creationId="{2108639B-B3B3-11A0-24D0-269F294D384B}"/>
          </ac:picMkLst>
        </pc:picChg>
        <pc:cxnChg chg="add mod">
          <ac:chgData name="Aaron J Masino" userId="2136f450-c1a6-467a-901d-8891005589d6" providerId="ADAL" clId="{E55740B0-542E-5F49-9DAD-90676809314F}" dt="2025-07-31T15:49:19.426" v="26921" actId="1582"/>
          <ac:cxnSpMkLst>
            <pc:docMk/>
            <pc:sldMk cId="2484720817" sldId="395"/>
            <ac:cxnSpMk id="19" creationId="{3A212DAB-FBE3-AD6F-8EFB-A16D1F2491DF}"/>
          </ac:cxnSpMkLst>
        </pc:cxnChg>
      </pc:sldChg>
      <pc:sldChg chg="addSp modSp new mod">
        <pc:chgData name="Aaron J Masino" userId="2136f450-c1a6-467a-901d-8891005589d6" providerId="ADAL" clId="{E55740B0-542E-5F49-9DAD-90676809314F}" dt="2025-07-31T15:59:34.690" v="27496"/>
        <pc:sldMkLst>
          <pc:docMk/>
          <pc:sldMk cId="3825200244" sldId="396"/>
        </pc:sldMkLst>
        <pc:spChg chg="mod">
          <ac:chgData name="Aaron J Masino" userId="2136f450-c1a6-467a-901d-8891005589d6" providerId="ADAL" clId="{E55740B0-542E-5F49-9DAD-90676809314F}" dt="2025-07-31T15:56:08.473" v="27362" actId="20577"/>
          <ac:spMkLst>
            <pc:docMk/>
            <pc:sldMk cId="3825200244" sldId="396"/>
            <ac:spMk id="2" creationId="{E9729B5A-3044-F969-C04D-3B06AE529AEB}"/>
          </ac:spMkLst>
        </pc:spChg>
        <pc:spChg chg="mod">
          <ac:chgData name="Aaron J Masino" userId="2136f450-c1a6-467a-901d-8891005589d6" providerId="ADAL" clId="{E55740B0-542E-5F49-9DAD-90676809314F}" dt="2025-07-31T15:57:55.041" v="27495" actId="20577"/>
          <ac:spMkLst>
            <pc:docMk/>
            <pc:sldMk cId="3825200244" sldId="396"/>
            <ac:spMk id="3" creationId="{FAA468DE-80EC-6A84-5823-2A87E929E270}"/>
          </ac:spMkLst>
        </pc:spChg>
        <pc:spChg chg="add mod">
          <ac:chgData name="Aaron J Masino" userId="2136f450-c1a6-467a-901d-8891005589d6" providerId="ADAL" clId="{E55740B0-542E-5F49-9DAD-90676809314F}" dt="2025-07-31T15:59:34.690" v="27496"/>
          <ac:spMkLst>
            <pc:docMk/>
            <pc:sldMk cId="3825200244" sldId="396"/>
            <ac:spMk id="4" creationId="{19B0C8B6-35A3-B8A5-53B5-75CBE1D0FECC}"/>
          </ac:spMkLst>
        </pc:spChg>
      </pc:sldChg>
      <pc:sldChg chg="modSp new mod">
        <pc:chgData name="Aaron J Masino" userId="2136f450-c1a6-467a-901d-8891005589d6" providerId="ADAL" clId="{E55740B0-542E-5F49-9DAD-90676809314F}" dt="2025-07-31T16:03:36.688" v="27594" actId="20577"/>
        <pc:sldMkLst>
          <pc:docMk/>
          <pc:sldMk cId="2329174253" sldId="397"/>
        </pc:sldMkLst>
        <pc:spChg chg="mod">
          <ac:chgData name="Aaron J Masino" userId="2136f450-c1a6-467a-901d-8891005589d6" providerId="ADAL" clId="{E55740B0-542E-5F49-9DAD-90676809314F}" dt="2025-07-31T16:03:36.688" v="27594" actId="20577"/>
          <ac:spMkLst>
            <pc:docMk/>
            <pc:sldMk cId="2329174253" sldId="397"/>
            <ac:spMk id="2" creationId="{19FD7A0A-4548-02FF-21A2-676985825FD5}"/>
          </ac:spMkLst>
        </pc:spChg>
        <pc:spChg chg="mod">
          <ac:chgData name="Aaron J Masino" userId="2136f450-c1a6-467a-901d-8891005589d6" providerId="ADAL" clId="{E55740B0-542E-5F49-9DAD-90676809314F}" dt="2025-07-31T16:01:08.294" v="27530" actId="15"/>
          <ac:spMkLst>
            <pc:docMk/>
            <pc:sldMk cId="2329174253" sldId="397"/>
            <ac:spMk id="3" creationId="{A85FB184-0274-75C8-27DF-10A3E84989E2}"/>
          </ac:spMkLst>
        </pc:spChg>
      </pc:sldChg>
      <pc:sldChg chg="modSp new mod">
        <pc:chgData name="Aaron J Masino" userId="2136f450-c1a6-467a-901d-8891005589d6" providerId="ADAL" clId="{E55740B0-542E-5F49-9DAD-90676809314F}" dt="2025-07-31T16:04:46.329" v="27630" actId="20577"/>
        <pc:sldMkLst>
          <pc:docMk/>
          <pc:sldMk cId="3994393479" sldId="398"/>
        </pc:sldMkLst>
        <pc:spChg chg="mod">
          <ac:chgData name="Aaron J Masino" userId="2136f450-c1a6-467a-901d-8891005589d6" providerId="ADAL" clId="{E55740B0-542E-5F49-9DAD-90676809314F}" dt="2025-07-31T16:04:01.964" v="27609" actId="20577"/>
          <ac:spMkLst>
            <pc:docMk/>
            <pc:sldMk cId="3994393479" sldId="398"/>
            <ac:spMk id="2" creationId="{77A3195C-140A-3550-454B-9C43A1E06380}"/>
          </ac:spMkLst>
        </pc:spChg>
        <pc:spChg chg="mod">
          <ac:chgData name="Aaron J Masino" userId="2136f450-c1a6-467a-901d-8891005589d6" providerId="ADAL" clId="{E55740B0-542E-5F49-9DAD-90676809314F}" dt="2025-07-31T16:04:46.329" v="27630" actId="20577"/>
          <ac:spMkLst>
            <pc:docMk/>
            <pc:sldMk cId="3994393479" sldId="398"/>
            <ac:spMk id="3" creationId="{1DFCEE13-142A-55EC-4C5E-4CE4F60D53CD}"/>
          </ac:spMkLst>
        </pc:spChg>
      </pc:sldChg>
      <pc:sldChg chg="addSp delSp modSp new mod">
        <pc:chgData name="Aaron J Masino" userId="2136f450-c1a6-467a-901d-8891005589d6" providerId="ADAL" clId="{E55740B0-542E-5F49-9DAD-90676809314F}" dt="2025-07-31T16:06:38.042" v="27675" actId="207"/>
        <pc:sldMkLst>
          <pc:docMk/>
          <pc:sldMk cId="87790879" sldId="399"/>
        </pc:sldMkLst>
        <pc:spChg chg="mod">
          <ac:chgData name="Aaron J Masino" userId="2136f450-c1a6-467a-901d-8891005589d6" providerId="ADAL" clId="{E55740B0-542E-5F49-9DAD-90676809314F}" dt="2025-07-31T16:05:10.201" v="27647" actId="20577"/>
          <ac:spMkLst>
            <pc:docMk/>
            <pc:sldMk cId="87790879" sldId="399"/>
            <ac:spMk id="2" creationId="{80060FB7-55ED-407A-2294-2F5D210172F0}"/>
          </ac:spMkLst>
        </pc:spChg>
        <pc:spChg chg="mod">
          <ac:chgData name="Aaron J Masino" userId="2136f450-c1a6-467a-901d-8891005589d6" providerId="ADAL" clId="{E55740B0-542E-5F49-9DAD-90676809314F}" dt="2025-07-31T16:06:38.042" v="27675" actId="207"/>
          <ac:spMkLst>
            <pc:docMk/>
            <pc:sldMk cId="87790879" sldId="399"/>
            <ac:spMk id="3" creationId="{8CCA645E-B7E7-2871-2599-36574C0D027E}"/>
          </ac:spMkLst>
        </pc:spChg>
      </pc:sldChg>
      <pc:sldChg chg="addSp modSp new mod">
        <pc:chgData name="Aaron J Masino" userId="2136f450-c1a6-467a-901d-8891005589d6" providerId="ADAL" clId="{E55740B0-542E-5F49-9DAD-90676809314F}" dt="2025-07-31T16:17:20.988" v="28003" actId="20577"/>
        <pc:sldMkLst>
          <pc:docMk/>
          <pc:sldMk cId="3210522977" sldId="400"/>
        </pc:sldMkLst>
        <pc:spChg chg="mod">
          <ac:chgData name="Aaron J Masino" userId="2136f450-c1a6-467a-901d-8891005589d6" providerId="ADAL" clId="{E55740B0-542E-5F49-9DAD-90676809314F}" dt="2025-07-31T16:10:17.573" v="27701" actId="20577"/>
          <ac:spMkLst>
            <pc:docMk/>
            <pc:sldMk cId="3210522977" sldId="400"/>
            <ac:spMk id="2" creationId="{A147E1FA-44BE-29CD-DEE5-278E6DCAB5A4}"/>
          </ac:spMkLst>
        </pc:spChg>
        <pc:spChg chg="mod">
          <ac:chgData name="Aaron J Masino" userId="2136f450-c1a6-467a-901d-8891005589d6" providerId="ADAL" clId="{E55740B0-542E-5F49-9DAD-90676809314F}" dt="2025-07-31T16:17:20.988" v="28003" actId="20577"/>
          <ac:spMkLst>
            <pc:docMk/>
            <pc:sldMk cId="3210522977" sldId="400"/>
            <ac:spMk id="3" creationId="{5F0513F6-C3D0-AF9C-CB86-28F2B18566CC}"/>
          </ac:spMkLst>
        </pc:spChg>
        <pc:spChg chg="add mod">
          <ac:chgData name="Aaron J Masino" userId="2136f450-c1a6-467a-901d-8891005589d6" providerId="ADAL" clId="{E55740B0-542E-5F49-9DAD-90676809314F}" dt="2025-07-31T16:12:32.650" v="27811" actId="2085"/>
          <ac:spMkLst>
            <pc:docMk/>
            <pc:sldMk cId="3210522977" sldId="400"/>
            <ac:spMk id="5" creationId="{0EFD01BA-70A5-B6D7-BFC4-B6595C8AF605}"/>
          </ac:spMkLst>
        </pc:spChg>
        <pc:spChg chg="add mod">
          <ac:chgData name="Aaron J Masino" userId="2136f450-c1a6-467a-901d-8891005589d6" providerId="ADAL" clId="{E55740B0-542E-5F49-9DAD-90676809314F}" dt="2025-07-31T16:16:13.048" v="27865" actId="1076"/>
          <ac:spMkLst>
            <pc:docMk/>
            <pc:sldMk cId="3210522977" sldId="400"/>
            <ac:spMk id="6" creationId="{2669DDCA-76C2-3EA1-F817-23FF0E5A404C}"/>
          </ac:spMkLst>
        </pc:spChg>
        <pc:spChg chg="add mod">
          <ac:chgData name="Aaron J Masino" userId="2136f450-c1a6-467a-901d-8891005589d6" providerId="ADAL" clId="{E55740B0-542E-5F49-9DAD-90676809314F}" dt="2025-07-31T16:16:13.048" v="27865" actId="1076"/>
          <ac:spMkLst>
            <pc:docMk/>
            <pc:sldMk cId="3210522977" sldId="400"/>
            <ac:spMk id="10" creationId="{E579A819-7C0F-D1D8-07B4-8003A9C00C75}"/>
          </ac:spMkLst>
        </pc:spChg>
        <pc:spChg chg="add mod">
          <ac:chgData name="Aaron J Masino" userId="2136f450-c1a6-467a-901d-8891005589d6" providerId="ADAL" clId="{E55740B0-542E-5F49-9DAD-90676809314F}" dt="2025-07-31T16:16:13.048" v="27865" actId="1076"/>
          <ac:spMkLst>
            <pc:docMk/>
            <pc:sldMk cId="3210522977" sldId="400"/>
            <ac:spMk id="12" creationId="{DC76184D-C2A3-DBB3-09C7-2FDEFB12EDE7}"/>
          </ac:spMkLst>
        </pc:spChg>
        <pc:spChg chg="add mod">
          <ac:chgData name="Aaron J Masino" userId="2136f450-c1a6-467a-901d-8891005589d6" providerId="ADAL" clId="{E55740B0-542E-5F49-9DAD-90676809314F}" dt="2025-07-31T16:16:13.048" v="27865" actId="1076"/>
          <ac:spMkLst>
            <pc:docMk/>
            <pc:sldMk cId="3210522977" sldId="400"/>
            <ac:spMk id="13" creationId="{8081E17F-AF4D-3657-9141-55F52AB10885}"/>
          </ac:spMkLst>
        </pc:spChg>
        <pc:grpChg chg="add mod">
          <ac:chgData name="Aaron J Masino" userId="2136f450-c1a6-467a-901d-8891005589d6" providerId="ADAL" clId="{E55740B0-542E-5F49-9DAD-90676809314F}" dt="2025-07-31T16:16:20.619" v="27867" actId="1076"/>
          <ac:grpSpMkLst>
            <pc:docMk/>
            <pc:sldMk cId="3210522977" sldId="400"/>
            <ac:grpSpMk id="14" creationId="{4A7A851F-DBBA-EEAA-9466-99B68753C163}"/>
          </ac:grpSpMkLst>
        </pc:grpChg>
        <pc:picChg chg="add mod">
          <ac:chgData name="Aaron J Masino" userId="2136f450-c1a6-467a-901d-8891005589d6" providerId="ADAL" clId="{E55740B0-542E-5F49-9DAD-90676809314F}" dt="2025-07-31T16:16:13.048" v="27865" actId="1076"/>
          <ac:picMkLst>
            <pc:docMk/>
            <pc:sldMk cId="3210522977" sldId="400"/>
            <ac:picMk id="4" creationId="{F0B86E58-EAB7-2D00-805E-7DBEC2B56499}"/>
          </ac:picMkLst>
        </pc:picChg>
        <pc:cxnChg chg="add mod">
          <ac:chgData name="Aaron J Masino" userId="2136f450-c1a6-467a-901d-8891005589d6" providerId="ADAL" clId="{E55740B0-542E-5F49-9DAD-90676809314F}" dt="2025-07-31T16:16:13.048" v="27865" actId="1076"/>
          <ac:cxnSpMkLst>
            <pc:docMk/>
            <pc:sldMk cId="3210522977" sldId="400"/>
            <ac:cxnSpMk id="8" creationId="{EBFEFA0D-6A14-08BF-13E1-E0D03927403A}"/>
          </ac:cxnSpMkLst>
        </pc:cxnChg>
      </pc:sldChg>
      <pc:sldChg chg="addSp delSp modSp new mod">
        <pc:chgData name="Aaron J Masino" userId="2136f450-c1a6-467a-901d-8891005589d6" providerId="ADAL" clId="{E55740B0-542E-5F49-9DAD-90676809314F}" dt="2025-07-31T16:33:39.770" v="28771" actId="207"/>
        <pc:sldMkLst>
          <pc:docMk/>
          <pc:sldMk cId="2641253262" sldId="401"/>
        </pc:sldMkLst>
        <pc:spChg chg="mod">
          <ac:chgData name="Aaron J Masino" userId="2136f450-c1a6-467a-901d-8891005589d6" providerId="ADAL" clId="{E55740B0-542E-5F49-9DAD-90676809314F}" dt="2025-07-31T16:17:53.481" v="28046" actId="20577"/>
          <ac:spMkLst>
            <pc:docMk/>
            <pc:sldMk cId="2641253262" sldId="401"/>
            <ac:spMk id="2" creationId="{BDAED20B-08CC-0E6B-5340-FD9C8BC7F5CE}"/>
          </ac:spMkLst>
        </pc:spChg>
        <pc:spChg chg="mod">
          <ac:chgData name="Aaron J Masino" userId="2136f450-c1a6-467a-901d-8891005589d6" providerId="ADAL" clId="{E55740B0-542E-5F49-9DAD-90676809314F}" dt="2025-07-31T16:24:26.987" v="28502" actId="20577"/>
          <ac:spMkLst>
            <pc:docMk/>
            <pc:sldMk cId="2641253262" sldId="401"/>
            <ac:spMk id="3" creationId="{1C1D76DC-3EC2-F35D-3701-CCBCF59AC750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5" creationId="{8F18B54E-5C29-14E2-FF4C-29F0320D227C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6" creationId="{CA1C6DBF-E691-4FC4-A856-698F85FE97F1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7" creationId="{4D9F460E-78C3-F508-F2CF-F96A0DB1F804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8" creationId="{55D6EE58-B5AB-834B-BAB6-077A01F15296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9" creationId="{D645237A-1223-707F-4241-301D7C01A578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10" creationId="{6C06056C-3313-B8F4-EA52-6ACD92320746}"/>
          </ac:spMkLst>
        </pc:spChg>
        <pc:spChg chg="mod">
          <ac:chgData name="Aaron J Masino" userId="2136f450-c1a6-467a-901d-8891005589d6" providerId="ADAL" clId="{E55740B0-542E-5F49-9DAD-90676809314F}" dt="2025-07-31T16:24:57.176" v="28503"/>
          <ac:spMkLst>
            <pc:docMk/>
            <pc:sldMk cId="2641253262" sldId="401"/>
            <ac:spMk id="11" creationId="{6501D03E-9B95-3C83-88D5-A6F4E797D2D1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29" creationId="{3CCB64D2-9DBE-DF83-87C0-830AA84F669D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0" creationId="{DD73995A-B2F4-C08A-023A-8EC8FF72264B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1" creationId="{A5AC8CAE-C364-FF45-57A2-7B43F07E37A2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2" creationId="{66FD7FD7-F560-2DE7-A848-00C950F9264F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3" creationId="{FB7E06BC-9CAB-C8E0-C069-D741ED10E1B8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4" creationId="{9B99C6C7-3980-B950-0F43-35F8CF8B5796}"/>
          </ac:spMkLst>
        </pc:spChg>
        <pc:spChg chg="mod">
          <ac:chgData name="Aaron J Masino" userId="2136f450-c1a6-467a-901d-8891005589d6" providerId="ADAL" clId="{E55740B0-542E-5F49-9DAD-90676809314F}" dt="2025-07-31T16:25:58.240" v="28517" actId="207"/>
          <ac:spMkLst>
            <pc:docMk/>
            <pc:sldMk cId="2641253262" sldId="401"/>
            <ac:spMk id="35" creationId="{CC5E5682-9D0F-4AD6-697A-91B304485C7D}"/>
          </ac:spMkLst>
        </pc:spChg>
        <pc:spChg chg="add mod">
          <ac:chgData name="Aaron J Masino" userId="2136f450-c1a6-467a-901d-8891005589d6" providerId="ADAL" clId="{E55740B0-542E-5F49-9DAD-90676809314F}" dt="2025-07-31T16:26:51.517" v="28542" actId="12789"/>
          <ac:spMkLst>
            <pc:docMk/>
            <pc:sldMk cId="2641253262" sldId="401"/>
            <ac:spMk id="36" creationId="{9A6C6AD2-A366-5EAB-89F5-EBCCCE2ACFD1}"/>
          </ac:spMkLst>
        </pc:spChg>
        <pc:spChg chg="mod topLvl">
          <ac:chgData name="Aaron J Masino" userId="2136f450-c1a6-467a-901d-8891005589d6" providerId="ADAL" clId="{E55740B0-542E-5F49-9DAD-90676809314F}" dt="2025-07-31T16:27:35.005" v="28554" actId="165"/>
          <ac:spMkLst>
            <pc:docMk/>
            <pc:sldMk cId="2641253262" sldId="401"/>
            <ac:spMk id="40" creationId="{526FE439-696D-A4EC-C817-4C39248EC8CA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1" creationId="{C5385C64-C403-6E62-589C-AA02091B71D3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2" creationId="{C72D019A-1EE2-FE41-3334-DF9A6F23014B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3" creationId="{E438E776-A240-FE9A-AC3E-746F71BFEE4B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4" creationId="{81E26843-2380-1754-91CB-39B1F0B615EE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5" creationId="{8EFBAD1B-65CB-B526-C649-2176C75C2745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6" creationId="{3DA39BB5-959D-AA49-D190-8EB81C1F2182}"/>
          </ac:spMkLst>
        </pc:spChg>
        <pc:spChg chg="mod">
          <ac:chgData name="Aaron J Masino" userId="2136f450-c1a6-467a-901d-8891005589d6" providerId="ADAL" clId="{E55740B0-542E-5F49-9DAD-90676809314F}" dt="2025-07-31T16:27:40.862" v="28556" actId="207"/>
          <ac:spMkLst>
            <pc:docMk/>
            <pc:sldMk cId="2641253262" sldId="401"/>
            <ac:spMk id="47" creationId="{203D7E19-49B0-C42E-9188-F397CE353871}"/>
          </ac:spMkLst>
        </pc:spChg>
        <pc:spChg chg="mod topLvl">
          <ac:chgData name="Aaron J Masino" userId="2136f450-c1a6-467a-901d-8891005589d6" providerId="ADAL" clId="{E55740B0-542E-5F49-9DAD-90676809314F}" dt="2025-07-31T16:27:48.149" v="28558" actId="20577"/>
          <ac:spMkLst>
            <pc:docMk/>
            <pc:sldMk cId="2641253262" sldId="401"/>
            <ac:spMk id="50" creationId="{4FBCF512-FE65-8173-C58F-BFDAC04A0D55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1" creationId="{40E4BCEB-9CEC-89BF-8E69-021B7EB81F74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2" creationId="{515E27F3-BEEC-E564-DE94-58D3D5929C50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3" creationId="{6171B707-338C-6AD8-6285-5115689518A3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4" creationId="{C277DD87-721C-C570-F89B-930D1F86F293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5" creationId="{EE271588-F76C-6474-259E-D972627F5CCD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6" creationId="{FCE7F225-272C-16D8-E3DB-FDFB0CA6CFBB}"/>
          </ac:spMkLst>
        </pc:spChg>
        <pc:spChg chg="mod">
          <ac:chgData name="Aaron J Masino" userId="2136f450-c1a6-467a-901d-8891005589d6" providerId="ADAL" clId="{E55740B0-542E-5F49-9DAD-90676809314F}" dt="2025-07-31T16:27:56.250" v="28559" actId="207"/>
          <ac:spMkLst>
            <pc:docMk/>
            <pc:sldMk cId="2641253262" sldId="401"/>
            <ac:spMk id="57" creationId="{F816DF87-B3FA-5FA8-CE05-2910CF1B40AD}"/>
          </ac:spMkLst>
        </pc:spChg>
        <pc:spChg chg="mod topLvl">
          <ac:chgData name="Aaron J Masino" userId="2136f450-c1a6-467a-901d-8891005589d6" providerId="ADAL" clId="{E55740B0-542E-5F49-9DAD-90676809314F}" dt="2025-07-31T16:29:06.724" v="28575" actId="1076"/>
          <ac:spMkLst>
            <pc:docMk/>
            <pc:sldMk cId="2641253262" sldId="401"/>
            <ac:spMk id="64" creationId="{80103151-6391-C300-AA84-42FCA8156FF8}"/>
          </ac:spMkLst>
        </pc:spChg>
        <pc:spChg chg="mod topLvl">
          <ac:chgData name="Aaron J Masino" userId="2136f450-c1a6-467a-901d-8891005589d6" providerId="ADAL" clId="{E55740B0-542E-5F49-9DAD-90676809314F}" dt="2025-07-31T16:29:06.724" v="28575" actId="1076"/>
          <ac:spMkLst>
            <pc:docMk/>
            <pc:sldMk cId="2641253262" sldId="401"/>
            <ac:spMk id="65" creationId="{E3DB43AB-3863-DE27-DEB4-90A73CEE7F37}"/>
          </ac:spMkLst>
        </pc:spChg>
        <pc:spChg chg="mod topLvl">
          <ac:chgData name="Aaron J Masino" userId="2136f450-c1a6-467a-901d-8891005589d6" providerId="ADAL" clId="{E55740B0-542E-5F49-9DAD-90676809314F}" dt="2025-07-31T16:29:06.724" v="28575" actId="1076"/>
          <ac:spMkLst>
            <pc:docMk/>
            <pc:sldMk cId="2641253262" sldId="401"/>
            <ac:spMk id="67" creationId="{E7D8A8EB-68BF-3A98-737C-0F48FEA71638}"/>
          </ac:spMkLst>
        </pc:spChg>
        <pc:spChg chg="mod topLvl">
          <ac:chgData name="Aaron J Masino" userId="2136f450-c1a6-467a-901d-8891005589d6" providerId="ADAL" clId="{E55740B0-542E-5F49-9DAD-90676809314F}" dt="2025-07-31T16:29:06.724" v="28575" actId="1076"/>
          <ac:spMkLst>
            <pc:docMk/>
            <pc:sldMk cId="2641253262" sldId="401"/>
            <ac:spMk id="68" creationId="{7AB4C3B4-C667-17EE-A404-E4F085872837}"/>
          </ac:spMkLst>
        </pc:spChg>
        <pc:spChg chg="mod">
          <ac:chgData name="Aaron J Masino" userId="2136f450-c1a6-467a-901d-8891005589d6" providerId="ADAL" clId="{E55740B0-542E-5F49-9DAD-90676809314F}" dt="2025-07-31T16:28:23.006" v="28560"/>
          <ac:spMkLst>
            <pc:docMk/>
            <pc:sldMk cId="2641253262" sldId="401"/>
            <ac:spMk id="75" creationId="{A1C2587D-ED89-261B-0798-CBAA0911FAF3}"/>
          </ac:spMkLst>
        </pc:spChg>
        <pc:spChg chg="add mod">
          <ac:chgData name="Aaron J Masino" userId="2136f450-c1a6-467a-901d-8891005589d6" providerId="ADAL" clId="{E55740B0-542E-5F49-9DAD-90676809314F}" dt="2025-07-31T16:29:20.432" v="28578" actId="1076"/>
          <ac:spMkLst>
            <pc:docMk/>
            <pc:sldMk cId="2641253262" sldId="401"/>
            <ac:spMk id="86" creationId="{9D0D2603-43C5-7032-9041-7BA7C802BD0E}"/>
          </ac:spMkLst>
        </pc:spChg>
        <pc:spChg chg="add mod">
          <ac:chgData name="Aaron J Masino" userId="2136f450-c1a6-467a-901d-8891005589d6" providerId="ADAL" clId="{E55740B0-542E-5F49-9DAD-90676809314F}" dt="2025-07-31T16:30:06.398" v="28585" actId="20577"/>
          <ac:spMkLst>
            <pc:docMk/>
            <pc:sldMk cId="2641253262" sldId="401"/>
            <ac:spMk id="88" creationId="{D9B14F0F-B1C6-57A0-2A5E-CAEC16513F3D}"/>
          </ac:spMkLst>
        </pc:spChg>
        <pc:spChg chg="add mod">
          <ac:chgData name="Aaron J Masino" userId="2136f450-c1a6-467a-901d-8891005589d6" providerId="ADAL" clId="{E55740B0-542E-5F49-9DAD-90676809314F}" dt="2025-07-31T16:32:46.774" v="28765" actId="14100"/>
          <ac:spMkLst>
            <pc:docMk/>
            <pc:sldMk cId="2641253262" sldId="401"/>
            <ac:spMk id="89" creationId="{40AA82C4-F17B-E5B7-72BC-56B255130E13}"/>
          </ac:spMkLst>
        </pc:spChg>
        <pc:spChg chg="add mod">
          <ac:chgData name="Aaron J Masino" userId="2136f450-c1a6-467a-901d-8891005589d6" providerId="ADAL" clId="{E55740B0-542E-5F49-9DAD-90676809314F}" dt="2025-07-31T16:33:39.770" v="28771" actId="207"/>
          <ac:spMkLst>
            <pc:docMk/>
            <pc:sldMk cId="2641253262" sldId="401"/>
            <ac:spMk id="90" creationId="{F9F011C6-6C5D-72C3-9580-E865CDD4F54C}"/>
          </ac:spMkLst>
        </pc:spChg>
        <pc:grpChg chg="add mod">
          <ac:chgData name="Aaron J Masino" userId="2136f450-c1a6-467a-901d-8891005589d6" providerId="ADAL" clId="{E55740B0-542E-5F49-9DAD-90676809314F}" dt="2025-07-31T16:26:51.517" v="28542" actId="12789"/>
          <ac:grpSpMkLst>
            <pc:docMk/>
            <pc:sldMk cId="2641253262" sldId="401"/>
            <ac:grpSpMk id="4" creationId="{1EF1D605-DF58-D1FC-37D7-D2D33DDBE586}"/>
          </ac:grpSpMkLst>
        </pc:grpChg>
        <pc:grpChg chg="add mod">
          <ac:chgData name="Aaron J Masino" userId="2136f450-c1a6-467a-901d-8891005589d6" providerId="ADAL" clId="{E55740B0-542E-5F49-9DAD-90676809314F}" dt="2025-07-31T16:29:24.372" v="28579" actId="1076"/>
          <ac:grpSpMkLst>
            <pc:docMk/>
            <pc:sldMk cId="2641253262" sldId="401"/>
            <ac:grpSpMk id="28" creationId="{3D3300D2-F782-0692-9536-03574B19716D}"/>
          </ac:grpSpMkLst>
        </pc:grpChg>
        <pc:grpChg chg="add">
          <ac:chgData name="Aaron J Masino" userId="2136f450-c1a6-467a-901d-8891005589d6" providerId="ADAL" clId="{E55740B0-542E-5F49-9DAD-90676809314F}" dt="2025-07-31T16:26:56.501" v="28543" actId="164"/>
          <ac:grpSpMkLst>
            <pc:docMk/>
            <pc:sldMk cId="2641253262" sldId="401"/>
            <ac:grpSpMk id="37" creationId="{93F21A3B-F64D-93A7-7DE7-EFFBA8B72792}"/>
          </ac:grpSpMkLst>
        </pc:grpChg>
        <pc:grpChg chg="mod topLvl">
          <ac:chgData name="Aaron J Masino" userId="2136f450-c1a6-467a-901d-8891005589d6" providerId="ADAL" clId="{E55740B0-542E-5F49-9DAD-90676809314F}" dt="2025-07-31T16:27:40.862" v="28556" actId="207"/>
          <ac:grpSpMkLst>
            <pc:docMk/>
            <pc:sldMk cId="2641253262" sldId="401"/>
            <ac:grpSpMk id="39" creationId="{D8D7C4CF-7772-C616-8A5C-1BB43CA5D166}"/>
          </ac:grpSpMkLst>
        </pc:grpChg>
        <pc:grpChg chg="mod topLvl">
          <ac:chgData name="Aaron J Masino" userId="2136f450-c1a6-467a-901d-8891005589d6" providerId="ADAL" clId="{E55740B0-542E-5F49-9DAD-90676809314F}" dt="2025-07-31T16:27:56.250" v="28559" actId="207"/>
          <ac:grpSpMkLst>
            <pc:docMk/>
            <pc:sldMk cId="2641253262" sldId="401"/>
            <ac:grpSpMk id="49" creationId="{00851703-3554-ABAC-28B0-367E4AD1D205}"/>
          </ac:grpSpMkLst>
        </pc:grpChg>
        <pc:grpChg chg="mod topLvl">
          <ac:chgData name="Aaron J Masino" userId="2136f450-c1a6-467a-901d-8891005589d6" providerId="ADAL" clId="{E55740B0-542E-5F49-9DAD-90676809314F}" dt="2025-07-31T16:29:06.724" v="28575" actId="1076"/>
          <ac:grpSpMkLst>
            <pc:docMk/>
            <pc:sldMk cId="2641253262" sldId="401"/>
            <ac:grpSpMk id="71" creationId="{6210B1F8-B678-F4D9-208A-C9152948E4ED}"/>
          </ac:grpSpMkLst>
        </pc:grpChg>
        <pc:cxnChg chg="mod">
          <ac:chgData name="Aaron J Masino" userId="2136f450-c1a6-467a-901d-8891005589d6" providerId="ADAL" clId="{E55740B0-542E-5F49-9DAD-90676809314F}" dt="2025-07-31T16:29:06.724" v="28575" actId="1076"/>
          <ac:cxnSpMkLst>
            <pc:docMk/>
            <pc:sldMk cId="2641253262" sldId="401"/>
            <ac:cxnSpMk id="62" creationId="{1EC5A876-B918-ED4C-DB18-8749CA6783D9}"/>
          </ac:cxnSpMkLst>
        </pc:cxnChg>
        <pc:cxnChg chg="mod">
          <ac:chgData name="Aaron J Masino" userId="2136f450-c1a6-467a-901d-8891005589d6" providerId="ADAL" clId="{E55740B0-542E-5F49-9DAD-90676809314F}" dt="2025-07-31T16:29:06.724" v="28575" actId="1076"/>
          <ac:cxnSpMkLst>
            <pc:docMk/>
            <pc:sldMk cId="2641253262" sldId="401"/>
            <ac:cxnSpMk id="72" creationId="{321C8E5E-A07C-4826-0806-F8372133EA31}"/>
          </ac:cxnSpMkLst>
        </pc:cxnChg>
        <pc:cxnChg chg="mod">
          <ac:chgData name="Aaron J Masino" userId="2136f450-c1a6-467a-901d-8891005589d6" providerId="ADAL" clId="{E55740B0-542E-5F49-9DAD-90676809314F}" dt="2025-07-31T16:29:06.724" v="28575" actId="1076"/>
          <ac:cxnSpMkLst>
            <pc:docMk/>
            <pc:sldMk cId="2641253262" sldId="401"/>
            <ac:cxnSpMk id="73" creationId="{7CCB482E-7016-69EA-1557-2B4F52CB0286}"/>
          </ac:cxnSpMkLst>
        </pc:cxnChg>
      </pc:sldChg>
      <pc:sldChg chg="addSp delSp modSp add mod ord">
        <pc:chgData name="Aaron J Masino" userId="2136f450-c1a6-467a-901d-8891005589d6" providerId="ADAL" clId="{E55740B0-542E-5F49-9DAD-90676809314F}" dt="2025-07-31T16:42:56.973" v="29057" actId="14100"/>
        <pc:sldMkLst>
          <pc:docMk/>
          <pc:sldMk cId="1489908623" sldId="402"/>
        </pc:sldMkLst>
        <pc:spChg chg="mod">
          <ac:chgData name="Aaron J Masino" userId="2136f450-c1a6-467a-901d-8891005589d6" providerId="ADAL" clId="{E55740B0-542E-5F49-9DAD-90676809314F}" dt="2025-07-31T16:39:04.027" v="28806" actId="20577"/>
          <ac:spMkLst>
            <pc:docMk/>
            <pc:sldMk cId="1489908623" sldId="402"/>
            <ac:spMk id="2" creationId="{B4828D5B-F908-C8F9-76F1-9E5831AD66E6}"/>
          </ac:spMkLst>
        </pc:spChg>
        <pc:spChg chg="mod">
          <ac:chgData name="Aaron J Masino" userId="2136f450-c1a6-467a-901d-8891005589d6" providerId="ADAL" clId="{E55740B0-542E-5F49-9DAD-90676809314F}" dt="2025-07-31T16:40:11.506" v="29026" actId="20577"/>
          <ac:spMkLst>
            <pc:docMk/>
            <pc:sldMk cId="1489908623" sldId="402"/>
            <ac:spMk id="3" creationId="{F005FCAB-3F43-2960-3C48-D621C0658FB6}"/>
          </ac:spMkLst>
        </pc:spChg>
        <pc:spChg chg="topLvl">
          <ac:chgData name="Aaron J Masino" userId="2136f450-c1a6-467a-901d-8891005589d6" providerId="ADAL" clId="{E55740B0-542E-5F49-9DAD-90676809314F}" dt="2025-07-31T16:40:27.555" v="29027" actId="165"/>
          <ac:spMkLst>
            <pc:docMk/>
            <pc:sldMk cId="1489908623" sldId="402"/>
            <ac:spMk id="5" creationId="{B63AAA36-7CF0-26E1-6825-D6619B8CAD51}"/>
          </ac:spMkLst>
        </pc:spChg>
        <pc:spChg chg="mod topLvl">
          <ac:chgData name="Aaron J Masino" userId="2136f450-c1a6-467a-901d-8891005589d6" providerId="ADAL" clId="{E55740B0-542E-5F49-9DAD-90676809314F}" dt="2025-07-31T16:40:40.889" v="29031" actId="14100"/>
          <ac:spMkLst>
            <pc:docMk/>
            <pc:sldMk cId="1489908623" sldId="402"/>
            <ac:spMk id="6" creationId="{1D114879-F970-D7FD-BDDC-725C0AB29621}"/>
          </ac:spMkLst>
        </pc:spChg>
        <pc:spChg chg="topLvl">
          <ac:chgData name="Aaron J Masino" userId="2136f450-c1a6-467a-901d-8891005589d6" providerId="ADAL" clId="{E55740B0-542E-5F49-9DAD-90676809314F}" dt="2025-07-31T16:40:27.555" v="29027" actId="165"/>
          <ac:spMkLst>
            <pc:docMk/>
            <pc:sldMk cId="1489908623" sldId="402"/>
            <ac:spMk id="10" creationId="{88EB3AE8-A72F-8CCB-E6B3-9FA45A01010C}"/>
          </ac:spMkLst>
        </pc:spChg>
        <pc:spChg chg="topLvl">
          <ac:chgData name="Aaron J Masino" userId="2136f450-c1a6-467a-901d-8891005589d6" providerId="ADAL" clId="{E55740B0-542E-5F49-9DAD-90676809314F}" dt="2025-07-31T16:40:27.555" v="29027" actId="165"/>
          <ac:spMkLst>
            <pc:docMk/>
            <pc:sldMk cId="1489908623" sldId="402"/>
            <ac:spMk id="12" creationId="{DD27ED7A-187B-CD69-F187-7F0F9FAD7040}"/>
          </ac:spMkLst>
        </pc:spChg>
        <pc:spChg chg="topLvl">
          <ac:chgData name="Aaron J Masino" userId="2136f450-c1a6-467a-901d-8891005589d6" providerId="ADAL" clId="{E55740B0-542E-5F49-9DAD-90676809314F}" dt="2025-07-31T16:40:27.555" v="29027" actId="165"/>
          <ac:spMkLst>
            <pc:docMk/>
            <pc:sldMk cId="1489908623" sldId="402"/>
            <ac:spMk id="13" creationId="{5AD71FFF-705F-2CE1-B416-D47303E0E6A6}"/>
          </ac:spMkLst>
        </pc:spChg>
        <pc:spChg chg="add mod">
          <ac:chgData name="Aaron J Masino" userId="2136f450-c1a6-467a-901d-8891005589d6" providerId="ADAL" clId="{E55740B0-542E-5F49-9DAD-90676809314F}" dt="2025-07-31T16:41:51.152" v="29039" actId="1076"/>
          <ac:spMkLst>
            <pc:docMk/>
            <pc:sldMk cId="1489908623" sldId="402"/>
            <ac:spMk id="17" creationId="{7D57A755-F4B3-F23E-4CA8-7301337C8E74}"/>
          </ac:spMkLst>
        </pc:spChg>
        <pc:picChg chg="topLvl">
          <ac:chgData name="Aaron J Masino" userId="2136f450-c1a6-467a-901d-8891005589d6" providerId="ADAL" clId="{E55740B0-542E-5F49-9DAD-90676809314F}" dt="2025-07-31T16:40:27.555" v="29027" actId="165"/>
          <ac:picMkLst>
            <pc:docMk/>
            <pc:sldMk cId="1489908623" sldId="402"/>
            <ac:picMk id="4" creationId="{11EE1957-1E59-D0CE-8E10-91C313DC7846}"/>
          </ac:picMkLst>
        </pc:picChg>
        <pc:cxnChg chg="mod topLvl">
          <ac:chgData name="Aaron J Masino" userId="2136f450-c1a6-467a-901d-8891005589d6" providerId="ADAL" clId="{E55740B0-542E-5F49-9DAD-90676809314F}" dt="2025-07-31T16:42:56.973" v="29057" actId="14100"/>
          <ac:cxnSpMkLst>
            <pc:docMk/>
            <pc:sldMk cId="1489908623" sldId="402"/>
            <ac:cxnSpMk id="8" creationId="{F1448023-0CFE-620A-037D-79DA7DFE1BA4}"/>
          </ac:cxnSpMkLst>
        </pc:cxnChg>
        <pc:cxnChg chg="add mod">
          <ac:chgData name="Aaron J Masino" userId="2136f450-c1a6-467a-901d-8891005589d6" providerId="ADAL" clId="{E55740B0-542E-5F49-9DAD-90676809314F}" dt="2025-07-31T16:42:27.413" v="29048" actId="14100"/>
          <ac:cxnSpMkLst>
            <pc:docMk/>
            <pc:sldMk cId="1489908623" sldId="402"/>
            <ac:cxnSpMk id="19" creationId="{B40D8EA1-6FE9-F10D-2A00-477E8A81CD72}"/>
          </ac:cxnSpMkLst>
        </pc:cxnChg>
        <pc:cxnChg chg="add mod">
          <ac:chgData name="Aaron J Masino" userId="2136f450-c1a6-467a-901d-8891005589d6" providerId="ADAL" clId="{E55740B0-542E-5F49-9DAD-90676809314F}" dt="2025-07-31T16:42:40.392" v="29051" actId="14100"/>
          <ac:cxnSpMkLst>
            <pc:docMk/>
            <pc:sldMk cId="1489908623" sldId="402"/>
            <ac:cxnSpMk id="24" creationId="{BC411854-49A9-9850-BF9D-7DC245BAC7FC}"/>
          </ac:cxnSpMkLst>
        </pc:cxnChg>
        <pc:cxnChg chg="add mod">
          <ac:chgData name="Aaron J Masino" userId="2136f450-c1a6-467a-901d-8891005589d6" providerId="ADAL" clId="{E55740B0-542E-5F49-9DAD-90676809314F}" dt="2025-07-31T16:42:52.557" v="29056" actId="14100"/>
          <ac:cxnSpMkLst>
            <pc:docMk/>
            <pc:sldMk cId="1489908623" sldId="402"/>
            <ac:cxnSpMk id="27" creationId="{513D8969-CD78-CFF9-C14D-6777F9FC89DB}"/>
          </ac:cxnSpMkLst>
        </pc:cxnChg>
      </pc:sldChg>
      <pc:sldChg chg="addSp modSp new mod modAnim">
        <pc:chgData name="Aaron J Masino" userId="2136f450-c1a6-467a-901d-8891005589d6" providerId="ADAL" clId="{E55740B0-542E-5F49-9DAD-90676809314F}" dt="2025-07-31T18:46:54.201" v="29748" actId="20577"/>
        <pc:sldMkLst>
          <pc:docMk/>
          <pc:sldMk cId="2664663705" sldId="403"/>
        </pc:sldMkLst>
        <pc:spChg chg="mod">
          <ac:chgData name="Aaron J Masino" userId="2136f450-c1a6-467a-901d-8891005589d6" providerId="ADAL" clId="{E55740B0-542E-5F49-9DAD-90676809314F}" dt="2025-07-31T16:45:20.779" v="29089" actId="20577"/>
          <ac:spMkLst>
            <pc:docMk/>
            <pc:sldMk cId="2664663705" sldId="403"/>
            <ac:spMk id="2" creationId="{1FF60F99-8F52-69DC-2015-8658E22FAA88}"/>
          </ac:spMkLst>
        </pc:spChg>
        <pc:spChg chg="mod">
          <ac:chgData name="Aaron J Masino" userId="2136f450-c1a6-467a-901d-8891005589d6" providerId="ADAL" clId="{E55740B0-542E-5F49-9DAD-90676809314F}" dt="2025-07-31T18:46:54.201" v="29748" actId="20577"/>
          <ac:spMkLst>
            <pc:docMk/>
            <pc:sldMk cId="2664663705" sldId="403"/>
            <ac:spMk id="3" creationId="{9F359558-7BB9-63F8-8665-2A8BEB72487F}"/>
          </ac:spMkLst>
        </pc:spChg>
        <pc:spChg chg="add mod">
          <ac:chgData name="Aaron J Masino" userId="2136f450-c1a6-467a-901d-8891005589d6" providerId="ADAL" clId="{E55740B0-542E-5F49-9DAD-90676809314F}" dt="2025-07-31T18:23:38.287" v="29299" actId="1076"/>
          <ac:spMkLst>
            <pc:docMk/>
            <pc:sldMk cId="2664663705" sldId="403"/>
            <ac:spMk id="5" creationId="{130A1F85-5ADD-3840-8A8E-B75FE893BE89}"/>
          </ac:spMkLst>
        </pc:spChg>
        <pc:grpChg chg="add">
          <ac:chgData name="Aaron J Masino" userId="2136f450-c1a6-467a-901d-8891005589d6" providerId="ADAL" clId="{E55740B0-542E-5F49-9DAD-90676809314F}" dt="2025-07-31T18:24:52.123" v="29304" actId="164"/>
          <ac:grpSpMkLst>
            <pc:docMk/>
            <pc:sldMk cId="2664663705" sldId="403"/>
            <ac:grpSpMk id="6" creationId="{3D59841F-0B9D-9B9F-8C40-6E1F8F4A1337}"/>
          </ac:grpSpMkLst>
        </pc:grpChg>
        <pc:picChg chg="add mod">
          <ac:chgData name="Aaron J Masino" userId="2136f450-c1a6-467a-901d-8891005589d6" providerId="ADAL" clId="{E55740B0-542E-5F49-9DAD-90676809314F}" dt="2025-07-31T18:22:41.808" v="29291" actId="1076"/>
          <ac:picMkLst>
            <pc:docMk/>
            <pc:sldMk cId="2664663705" sldId="403"/>
            <ac:picMk id="4" creationId="{CD4ACB18-B231-24FE-EC64-9FE8F6D8AC5B}"/>
          </ac:picMkLst>
        </pc:picChg>
      </pc:sldChg>
      <pc:sldChg chg="modSp new mod modAnim">
        <pc:chgData name="Aaron J Masino" userId="2136f450-c1a6-467a-901d-8891005589d6" providerId="ADAL" clId="{E55740B0-542E-5F49-9DAD-90676809314F}" dt="2025-07-31T18:48:15.134" v="29850" actId="113"/>
        <pc:sldMkLst>
          <pc:docMk/>
          <pc:sldMk cId="78766793" sldId="404"/>
        </pc:sldMkLst>
        <pc:spChg chg="mod">
          <ac:chgData name="Aaron J Masino" userId="2136f450-c1a6-467a-901d-8891005589d6" providerId="ADAL" clId="{E55740B0-542E-5F49-9DAD-90676809314F}" dt="2025-07-31T18:26:16.076" v="29341" actId="20577"/>
          <ac:spMkLst>
            <pc:docMk/>
            <pc:sldMk cId="78766793" sldId="404"/>
            <ac:spMk id="2" creationId="{BABCD247-315D-A094-67F3-2926DC042EAD}"/>
          </ac:spMkLst>
        </pc:spChg>
        <pc:spChg chg="mod">
          <ac:chgData name="Aaron J Masino" userId="2136f450-c1a6-467a-901d-8891005589d6" providerId="ADAL" clId="{E55740B0-542E-5F49-9DAD-90676809314F}" dt="2025-07-31T18:48:15.134" v="29850" actId="113"/>
          <ac:spMkLst>
            <pc:docMk/>
            <pc:sldMk cId="78766793" sldId="404"/>
            <ac:spMk id="3" creationId="{3563E2F6-80D0-D3CE-B9BD-43810828F53D}"/>
          </ac:spMkLst>
        </pc:spChg>
      </pc:sldChg>
      <pc:sldChg chg="modSp new mod">
        <pc:chgData name="Aaron J Masino" userId="2136f450-c1a6-467a-901d-8891005589d6" providerId="ADAL" clId="{E55740B0-542E-5F49-9DAD-90676809314F}" dt="2025-07-31T18:53:01.726" v="29966" actId="20577"/>
        <pc:sldMkLst>
          <pc:docMk/>
          <pc:sldMk cId="3572504976" sldId="405"/>
        </pc:sldMkLst>
        <pc:spChg chg="mod">
          <ac:chgData name="Aaron J Masino" userId="2136f450-c1a6-467a-901d-8891005589d6" providerId="ADAL" clId="{E55740B0-542E-5F49-9DAD-90676809314F}" dt="2025-07-31T18:42:23.087" v="29564" actId="20577"/>
          <ac:spMkLst>
            <pc:docMk/>
            <pc:sldMk cId="3572504976" sldId="405"/>
            <ac:spMk id="2" creationId="{32363980-3F23-8FE6-0D27-0EA6CDDA9EA1}"/>
          </ac:spMkLst>
        </pc:spChg>
        <pc:spChg chg="mod">
          <ac:chgData name="Aaron J Masino" userId="2136f450-c1a6-467a-901d-8891005589d6" providerId="ADAL" clId="{E55740B0-542E-5F49-9DAD-90676809314F}" dt="2025-07-31T18:53:01.726" v="29966" actId="20577"/>
          <ac:spMkLst>
            <pc:docMk/>
            <pc:sldMk cId="3572504976" sldId="405"/>
            <ac:spMk id="3" creationId="{871FC644-1698-432F-2324-7ABA7AAC13CB}"/>
          </ac:spMkLst>
        </pc:spChg>
      </pc:sldChg>
      <pc:sldChg chg="modSp add mod">
        <pc:chgData name="Aaron J Masino" userId="2136f450-c1a6-467a-901d-8891005589d6" providerId="ADAL" clId="{E55740B0-542E-5F49-9DAD-90676809314F}" dt="2025-07-31T19:25:34.816" v="30721" actId="5793"/>
        <pc:sldMkLst>
          <pc:docMk/>
          <pc:sldMk cId="1570818948" sldId="406"/>
        </pc:sldMkLst>
        <pc:spChg chg="mod">
          <ac:chgData name="Aaron J Masino" userId="2136f450-c1a6-467a-901d-8891005589d6" providerId="ADAL" clId="{E55740B0-542E-5F49-9DAD-90676809314F}" dt="2025-07-31T19:25:34.816" v="30721" actId="5793"/>
          <ac:spMkLst>
            <pc:docMk/>
            <pc:sldMk cId="1570818948" sldId="406"/>
            <ac:spMk id="3" creationId="{8F31BF23-93E9-55F0-3783-7D62EA4CD19F}"/>
          </ac:spMkLst>
        </pc:spChg>
      </pc:sldChg>
      <pc:sldChg chg="addSp modSp new mod">
        <pc:chgData name="Aaron J Masino" userId="2136f450-c1a6-467a-901d-8891005589d6" providerId="ADAL" clId="{E55740B0-542E-5F49-9DAD-90676809314F}" dt="2025-07-31T19:02:30.303" v="30327" actId="1076"/>
        <pc:sldMkLst>
          <pc:docMk/>
          <pc:sldMk cId="200750216" sldId="407"/>
        </pc:sldMkLst>
        <pc:spChg chg="mod">
          <ac:chgData name="Aaron J Masino" userId="2136f450-c1a6-467a-901d-8891005589d6" providerId="ADAL" clId="{E55740B0-542E-5F49-9DAD-90676809314F}" dt="2025-07-31T18:58:58.206" v="30185" actId="20577"/>
          <ac:spMkLst>
            <pc:docMk/>
            <pc:sldMk cId="200750216" sldId="407"/>
            <ac:spMk id="2" creationId="{774524F2-0CDC-8ECA-E822-FF64FE5D2803}"/>
          </ac:spMkLst>
        </pc:spChg>
        <pc:spChg chg="mod">
          <ac:chgData name="Aaron J Masino" userId="2136f450-c1a6-467a-901d-8891005589d6" providerId="ADAL" clId="{E55740B0-542E-5F49-9DAD-90676809314F}" dt="2025-07-31T19:01:18.413" v="30323" actId="20577"/>
          <ac:spMkLst>
            <pc:docMk/>
            <pc:sldMk cId="200750216" sldId="407"/>
            <ac:spMk id="3" creationId="{79DE9D02-3990-B231-5A38-AF653C15E3AF}"/>
          </ac:spMkLst>
        </pc:spChg>
        <pc:spChg chg="add mod">
          <ac:chgData name="Aaron J Masino" userId="2136f450-c1a6-467a-901d-8891005589d6" providerId="ADAL" clId="{E55740B0-542E-5F49-9DAD-90676809314F}" dt="2025-07-31T19:02:30.303" v="30327" actId="1076"/>
          <ac:spMkLst>
            <pc:docMk/>
            <pc:sldMk cId="200750216" sldId="407"/>
            <ac:spMk id="5" creationId="{4F11A952-E138-491C-F97C-3ED73F2C1AC1}"/>
          </ac:spMkLst>
        </pc:spChg>
        <pc:picChg chg="add mod">
          <ac:chgData name="Aaron J Masino" userId="2136f450-c1a6-467a-901d-8891005589d6" providerId="ADAL" clId="{E55740B0-542E-5F49-9DAD-90676809314F}" dt="2025-07-31T19:02:07.317" v="30325" actId="1076"/>
          <ac:picMkLst>
            <pc:docMk/>
            <pc:sldMk cId="200750216" sldId="407"/>
            <ac:picMk id="4" creationId="{D70EB4F1-BF08-DFB8-A567-95086CB89925}"/>
          </ac:picMkLst>
        </pc:picChg>
      </pc:sldChg>
      <pc:sldChg chg="new del">
        <pc:chgData name="Aaron J Masino" userId="2136f450-c1a6-467a-901d-8891005589d6" providerId="ADAL" clId="{E55740B0-542E-5F49-9DAD-90676809314F}" dt="2025-07-31T19:09:41.359" v="30524" actId="2696"/>
        <pc:sldMkLst>
          <pc:docMk/>
          <pc:sldMk cId="572165408" sldId="408"/>
        </pc:sldMkLst>
      </pc:sldChg>
      <pc:sldChg chg="addSp delSp modSp add mod ord">
        <pc:chgData name="Aaron J Masino" userId="2136f450-c1a6-467a-901d-8891005589d6" providerId="ADAL" clId="{E55740B0-542E-5F49-9DAD-90676809314F}" dt="2025-07-31T19:09:52.397" v="30526" actId="20578"/>
        <pc:sldMkLst>
          <pc:docMk/>
          <pc:sldMk cId="198426068" sldId="409"/>
        </pc:sldMkLst>
        <pc:spChg chg="mod">
          <ac:chgData name="Aaron J Masino" userId="2136f450-c1a6-467a-901d-8891005589d6" providerId="ADAL" clId="{E55740B0-542E-5F49-9DAD-90676809314F}" dt="2025-07-31T19:05:11.829" v="30434" actId="20577"/>
          <ac:spMkLst>
            <pc:docMk/>
            <pc:sldMk cId="198426068" sldId="409"/>
            <ac:spMk id="2" creationId="{C1D64B0C-C8F5-7745-B6AA-43B9D6FF766E}"/>
          </ac:spMkLst>
        </pc:spChg>
        <pc:spChg chg="mod">
          <ac:chgData name="Aaron J Masino" userId="2136f450-c1a6-467a-901d-8891005589d6" providerId="ADAL" clId="{E55740B0-542E-5F49-9DAD-90676809314F}" dt="2025-07-31T19:09:00.337" v="30523" actId="20577"/>
          <ac:spMkLst>
            <pc:docMk/>
            <pc:sldMk cId="198426068" sldId="409"/>
            <ac:spMk id="3" creationId="{8D2B6D24-3465-8E62-BE40-0BD6943E03ED}"/>
          </ac:spMkLst>
        </pc:spChg>
        <pc:spChg chg="add mod">
          <ac:chgData name="Aaron J Masino" userId="2136f450-c1a6-467a-901d-8891005589d6" providerId="ADAL" clId="{E55740B0-542E-5F49-9DAD-90676809314F}" dt="2025-07-31T19:08:41.795" v="30520" actId="208"/>
          <ac:spMkLst>
            <pc:docMk/>
            <pc:sldMk cId="198426068" sldId="409"/>
            <ac:spMk id="7" creationId="{D3706874-0899-EE9D-B53E-A9278B68FCDC}"/>
          </ac:spMkLst>
        </pc:spChg>
        <pc:spChg chg="add mod">
          <ac:chgData name="Aaron J Masino" userId="2136f450-c1a6-467a-901d-8891005589d6" providerId="ADAL" clId="{E55740B0-542E-5F49-9DAD-90676809314F}" dt="2025-07-31T19:08:49.309" v="30522" actId="1076"/>
          <ac:spMkLst>
            <pc:docMk/>
            <pc:sldMk cId="198426068" sldId="409"/>
            <ac:spMk id="9" creationId="{B45D45D9-A2D0-53B1-B0F2-42D0B0C70D19}"/>
          </ac:spMkLst>
        </pc:spChg>
        <pc:picChg chg="add mod">
          <ac:chgData name="Aaron J Masino" userId="2136f450-c1a6-467a-901d-8891005589d6" providerId="ADAL" clId="{E55740B0-542E-5F49-9DAD-90676809314F}" dt="2025-07-31T19:08:24.962" v="30515" actId="1076"/>
          <ac:picMkLst>
            <pc:docMk/>
            <pc:sldMk cId="198426068" sldId="409"/>
            <ac:picMk id="6" creationId="{1A2BCFD7-7789-D360-441D-0ECF410822F3}"/>
          </ac:picMkLst>
        </pc:picChg>
      </pc:sldChg>
      <pc:sldChg chg="addSp delSp modSp add mod">
        <pc:chgData name="Aaron J Masino" userId="2136f450-c1a6-467a-901d-8891005589d6" providerId="ADAL" clId="{E55740B0-542E-5F49-9DAD-90676809314F}" dt="2025-07-31T19:14:05.971" v="30718" actId="20577"/>
        <pc:sldMkLst>
          <pc:docMk/>
          <pc:sldMk cId="1461116088" sldId="410"/>
        </pc:sldMkLst>
        <pc:spChg chg="mod">
          <ac:chgData name="Aaron J Masino" userId="2136f450-c1a6-467a-901d-8891005589d6" providerId="ADAL" clId="{E55740B0-542E-5F49-9DAD-90676809314F}" dt="2025-07-31T19:10:13.891" v="30580" actId="20577"/>
          <ac:spMkLst>
            <pc:docMk/>
            <pc:sldMk cId="1461116088" sldId="410"/>
            <ac:spMk id="2" creationId="{6C575B02-AD19-D31D-E025-E7E20CE1AF8A}"/>
          </ac:spMkLst>
        </pc:spChg>
        <pc:spChg chg="mod">
          <ac:chgData name="Aaron J Masino" userId="2136f450-c1a6-467a-901d-8891005589d6" providerId="ADAL" clId="{E55740B0-542E-5F49-9DAD-90676809314F}" dt="2025-07-31T19:13:49.048" v="30673" actId="1076"/>
          <ac:spMkLst>
            <pc:docMk/>
            <pc:sldMk cId="1461116088" sldId="410"/>
            <ac:spMk id="5" creationId="{C70880A7-86AA-11F5-402C-8CE426176423}"/>
          </ac:spMkLst>
        </pc:spChg>
        <pc:spChg chg="add mod">
          <ac:chgData name="Aaron J Masino" userId="2136f450-c1a6-467a-901d-8891005589d6" providerId="ADAL" clId="{E55740B0-542E-5F49-9DAD-90676809314F}" dt="2025-07-31T19:14:05.971" v="30718" actId="20577"/>
          <ac:spMkLst>
            <pc:docMk/>
            <pc:sldMk cId="1461116088" sldId="410"/>
            <ac:spMk id="8" creationId="{25C5CA6E-145D-FC2F-9935-F93724B54285}"/>
          </ac:spMkLst>
        </pc:spChg>
        <pc:picChg chg="add mod">
          <ac:chgData name="Aaron J Masino" userId="2136f450-c1a6-467a-901d-8891005589d6" providerId="ADAL" clId="{E55740B0-542E-5F49-9DAD-90676809314F}" dt="2025-07-31T19:11:12.475" v="30586" actId="14100"/>
          <ac:picMkLst>
            <pc:docMk/>
            <pc:sldMk cId="1461116088" sldId="410"/>
            <ac:picMk id="6" creationId="{CC47A215-EB36-8F1D-E07B-84A61834E1EC}"/>
          </ac:picMkLst>
        </pc:picChg>
        <pc:cxnChg chg="add mod">
          <ac:chgData name="Aaron J Masino" userId="2136f450-c1a6-467a-901d-8891005589d6" providerId="ADAL" clId="{E55740B0-542E-5F49-9DAD-90676809314F}" dt="2025-07-31T19:13:32.680" v="30665" actId="14100"/>
          <ac:cxnSpMkLst>
            <pc:docMk/>
            <pc:sldMk cId="1461116088" sldId="410"/>
            <ac:cxnSpMk id="10" creationId="{FD382054-F9BA-32DE-7FF2-058D1941B965}"/>
          </ac:cxnSpMkLst>
        </pc:cxnChg>
      </pc:sldChg>
      <pc:sldChg chg="modSp new mod ord">
        <pc:chgData name="Aaron J Masino" userId="2136f450-c1a6-467a-901d-8891005589d6" providerId="ADAL" clId="{E55740B0-542E-5F49-9DAD-90676809314F}" dt="2025-07-31T19:33:56.332" v="30983" actId="20577"/>
        <pc:sldMkLst>
          <pc:docMk/>
          <pc:sldMk cId="3330350607" sldId="411"/>
        </pc:sldMkLst>
        <pc:spChg chg="mod">
          <ac:chgData name="Aaron J Masino" userId="2136f450-c1a6-467a-901d-8891005589d6" providerId="ADAL" clId="{E55740B0-542E-5F49-9DAD-90676809314F}" dt="2025-07-31T19:27:04.055" v="30765" actId="20577"/>
          <ac:spMkLst>
            <pc:docMk/>
            <pc:sldMk cId="3330350607" sldId="411"/>
            <ac:spMk id="2" creationId="{D648965B-9AA0-7E45-68DF-0E15384DAC07}"/>
          </ac:spMkLst>
        </pc:spChg>
        <pc:spChg chg="mod">
          <ac:chgData name="Aaron J Masino" userId="2136f450-c1a6-467a-901d-8891005589d6" providerId="ADAL" clId="{E55740B0-542E-5F49-9DAD-90676809314F}" dt="2025-07-31T19:33:56.332" v="30983" actId="20577"/>
          <ac:spMkLst>
            <pc:docMk/>
            <pc:sldMk cId="3330350607" sldId="411"/>
            <ac:spMk id="3" creationId="{02CFE9C3-677A-3234-4ACC-459B19332340}"/>
          </ac:spMkLst>
        </pc:spChg>
      </pc:sldChg>
      <pc:sldChg chg="modSp add del mod">
        <pc:chgData name="Aaron J Masino" userId="2136f450-c1a6-467a-901d-8891005589d6" providerId="ADAL" clId="{E55740B0-542E-5F49-9DAD-90676809314F}" dt="2025-07-28T21:43:36.991" v="478" actId="2696"/>
        <pc:sldMkLst>
          <pc:docMk/>
          <pc:sldMk cId="1431584141" sldId="771"/>
        </pc:sldMkLst>
      </pc:sldChg>
      <pc:sldChg chg="add del">
        <pc:chgData name="Aaron J Masino" userId="2136f450-c1a6-467a-901d-8891005589d6" providerId="ADAL" clId="{E55740B0-542E-5F49-9DAD-90676809314F}" dt="2025-07-28T21:43:38" v="479" actId="2696"/>
        <pc:sldMkLst>
          <pc:docMk/>
          <pc:sldMk cId="3238989274" sldId="772"/>
        </pc:sldMkLst>
      </pc:sldChg>
      <pc:sldMasterChg chg="addSldLayout delSldLayout">
        <pc:chgData name="Aaron J Masino" userId="2136f450-c1a6-467a-901d-8891005589d6" providerId="ADAL" clId="{E55740B0-542E-5F49-9DAD-90676809314F}" dt="2025-07-28T21:43:38" v="479" actId="2696"/>
        <pc:sldMasterMkLst>
          <pc:docMk/>
          <pc:sldMasterMk cId="2924523013" sldId="2147483672"/>
        </pc:sldMasterMkLst>
        <pc:sldLayoutChg chg="add del">
          <pc:chgData name="Aaron J Masino" userId="2136f450-c1a6-467a-901d-8891005589d6" providerId="ADAL" clId="{E55740B0-542E-5F49-9DAD-90676809314F}" dt="2025-07-28T21:43:38" v="479" actId="2696"/>
          <pc:sldLayoutMkLst>
            <pc:docMk/>
            <pc:sldMasterMk cId="2924523013" sldId="2147483672"/>
            <pc:sldLayoutMk cId="2783168394" sldId="2147483683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addSld modSld">
      <pc:chgData name="Aaron J Masino" userId="2136f450-c1a6-467a-901d-8891005589d6" providerId="ADAL" clId="{ACC460FB-EDC5-55C8-B349-F928A764A37C}" dt="2025-08-28T19:21:54.963" v="120" actId="20577"/>
      <pc:docMkLst>
        <pc:docMk/>
      </pc:docMkLst>
      <pc:sldChg chg="modSp">
        <pc:chgData name="Aaron J Masino" userId="2136f450-c1a6-467a-901d-8891005589d6" providerId="ADAL" clId="{ACC460FB-EDC5-55C8-B349-F928A764A37C}" dt="2025-08-19T13:10:51.015" v="4" actId="207"/>
        <pc:sldMkLst>
          <pc:docMk/>
          <pc:sldMk cId="2883560209" sldId="365"/>
        </pc:sldMkLst>
        <pc:spChg chg="mod">
          <ac:chgData name="Aaron J Masino" userId="2136f450-c1a6-467a-901d-8891005589d6" providerId="ADAL" clId="{ACC460FB-EDC5-55C8-B349-F928A764A37C}" dt="2025-08-19T13:10:51.015" v="4" actId="207"/>
          <ac:spMkLst>
            <pc:docMk/>
            <pc:sldMk cId="2883560209" sldId="365"/>
            <ac:spMk id="3" creationId="{32F53FE8-8CCB-110A-D9A5-C306BCE86F96}"/>
          </ac:spMkLst>
        </pc:spChg>
      </pc:sldChg>
      <pc:sldChg chg="modSp">
        <pc:chgData name="Aaron J Masino" userId="2136f450-c1a6-467a-901d-8891005589d6" providerId="ADAL" clId="{ACC460FB-EDC5-55C8-B349-F928A764A37C}" dt="2025-08-25T18:19:30.722" v="7" actId="20577"/>
        <pc:sldMkLst>
          <pc:docMk/>
          <pc:sldMk cId="1365435189" sldId="375"/>
        </pc:sldMkLst>
        <pc:spChg chg="mod">
          <ac:chgData name="Aaron J Masino" userId="2136f450-c1a6-467a-901d-8891005589d6" providerId="ADAL" clId="{ACC460FB-EDC5-55C8-B349-F928A764A37C}" dt="2025-08-25T18:19:30.722" v="7" actId="20577"/>
          <ac:spMkLst>
            <pc:docMk/>
            <pc:sldMk cId="1365435189" sldId="375"/>
            <ac:spMk id="3" creationId="{745D037D-89F5-3AF4-3C4C-78B33F82A136}"/>
          </ac:spMkLst>
        </pc:spChg>
      </pc:sldChg>
      <pc:sldChg chg="modSp">
        <pc:chgData name="Aaron J Masino" userId="2136f450-c1a6-467a-901d-8891005589d6" providerId="ADAL" clId="{ACC460FB-EDC5-55C8-B349-F928A764A37C}" dt="2025-08-28T19:18:44.740" v="72" actId="20577"/>
        <pc:sldMkLst>
          <pc:docMk/>
          <pc:sldMk cId="3556442298" sldId="378"/>
        </pc:sldMkLst>
        <pc:spChg chg="mod">
          <ac:chgData name="Aaron J Masino" userId="2136f450-c1a6-467a-901d-8891005589d6" providerId="ADAL" clId="{ACC460FB-EDC5-55C8-B349-F928A764A37C}" dt="2025-08-28T19:18:44.740" v="72" actId="20577"/>
          <ac:spMkLst>
            <pc:docMk/>
            <pc:sldMk cId="3556442298" sldId="378"/>
            <ac:spMk id="5" creationId="{53AEE106-DB4A-6104-F2EA-62D76ED0A6A0}"/>
          </ac:spMkLst>
        </pc:spChg>
      </pc:sldChg>
      <pc:sldChg chg="modSp">
        <pc:chgData name="Aaron J Masino" userId="2136f450-c1a6-467a-901d-8891005589d6" providerId="ADAL" clId="{ACC460FB-EDC5-55C8-B349-F928A764A37C}" dt="2025-08-28T19:15:51.548" v="69" actId="20577"/>
        <pc:sldMkLst>
          <pc:docMk/>
          <pc:sldMk cId="80606933" sldId="379"/>
        </pc:sldMkLst>
        <pc:spChg chg="mod">
          <ac:chgData name="Aaron J Masino" userId="2136f450-c1a6-467a-901d-8891005589d6" providerId="ADAL" clId="{ACC460FB-EDC5-55C8-B349-F928A764A37C}" dt="2025-08-28T19:15:51.548" v="69" actId="20577"/>
          <ac:spMkLst>
            <pc:docMk/>
            <pc:sldMk cId="80606933" sldId="379"/>
            <ac:spMk id="3" creationId="{1D9ADAEC-B88B-E5DD-9508-B769F18A8D30}"/>
          </ac:spMkLst>
        </pc:spChg>
      </pc:sldChg>
      <pc:sldChg chg="modSp">
        <pc:chgData name="Aaron J Masino" userId="2136f450-c1a6-467a-901d-8891005589d6" providerId="ADAL" clId="{ACC460FB-EDC5-55C8-B349-F928A764A37C}" dt="2025-08-28T19:20:54.880" v="74" actId="20577"/>
        <pc:sldMkLst>
          <pc:docMk/>
          <pc:sldMk cId="3374905903" sldId="381"/>
        </pc:sldMkLst>
        <pc:spChg chg="mod">
          <ac:chgData name="Aaron J Masino" userId="2136f450-c1a6-467a-901d-8891005589d6" providerId="ADAL" clId="{ACC460FB-EDC5-55C8-B349-F928A764A37C}" dt="2025-08-28T19:20:54.880" v="74" actId="20577"/>
          <ac:spMkLst>
            <pc:docMk/>
            <pc:sldMk cId="3374905903" sldId="381"/>
            <ac:spMk id="5" creationId="{3AA18C7A-80D4-D36C-5485-C408CA16187D}"/>
          </ac:spMkLst>
        </pc:spChg>
      </pc:sldChg>
      <pc:sldChg chg="modSp">
        <pc:chgData name="Aaron J Masino" userId="2136f450-c1a6-467a-901d-8891005589d6" providerId="ADAL" clId="{ACC460FB-EDC5-55C8-B349-F928A764A37C}" dt="2025-08-19T13:10:30.287" v="3" actId="207"/>
        <pc:sldMkLst>
          <pc:docMk/>
          <pc:sldMk cId="78766793" sldId="404"/>
        </pc:sldMkLst>
        <pc:spChg chg="mod">
          <ac:chgData name="Aaron J Masino" userId="2136f450-c1a6-467a-901d-8891005589d6" providerId="ADAL" clId="{ACC460FB-EDC5-55C8-B349-F928A764A37C}" dt="2025-08-19T13:10:30.287" v="3" actId="207"/>
          <ac:spMkLst>
            <pc:docMk/>
            <pc:sldMk cId="78766793" sldId="404"/>
            <ac:spMk id="3" creationId="{3563E2F6-80D0-D3CE-B9BD-43810828F53D}"/>
          </ac:spMkLst>
        </pc:spChg>
      </pc:sldChg>
      <pc:sldChg chg="modSp add mod">
        <pc:chgData name="Aaron J Masino" userId="2136f450-c1a6-467a-901d-8891005589d6" providerId="ADAL" clId="{ACC460FB-EDC5-55C8-B349-F928A764A37C}" dt="2025-08-28T19:21:54.963" v="120" actId="20577"/>
        <pc:sldMkLst>
          <pc:docMk/>
          <pc:sldMk cId="1571533866" sldId="412"/>
        </pc:sldMkLst>
        <pc:spChg chg="mod">
          <ac:chgData name="Aaron J Masino" userId="2136f450-c1a6-467a-901d-8891005589d6" providerId="ADAL" clId="{ACC460FB-EDC5-55C8-B349-F928A764A37C}" dt="2025-08-28T19:21:54.963" v="120" actId="20577"/>
          <ac:spMkLst>
            <pc:docMk/>
            <pc:sldMk cId="1571533866" sldId="412"/>
            <ac:spMk id="2" creationId="{9D56BF82-959B-C002-32FD-8B50946A61FC}"/>
          </ac:spMkLst>
        </pc:spChg>
      </pc:sld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2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ED15A-45BB-DDEA-E08E-B0E2D0ADF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CFB7F7-107B-468F-104E-A38A84DB6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D61DD-3CA1-A732-EEE4-EA4AB97B7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B9A3B-6C7C-9243-AD5A-E994B07CA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2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not use batch (or full) gradient descent  - requires computationally expensive bookkeeping</a:t>
            </a:r>
          </a:p>
          <a:p>
            <a:r>
              <a:rPr lang="en-US" b="1" dirty="0"/>
              <a:t>The Complete Bookkeeping Requirements</a:t>
            </a:r>
          </a:p>
          <a:p>
            <a:r>
              <a:rPr lang="en-US" dirty="0"/>
              <a:t>For </a:t>
            </a:r>
            <a:r>
              <a:rPr lang="en-US" b="1" dirty="0"/>
              <a:t>every node X</a:t>
            </a:r>
            <a:r>
              <a:rPr lang="en-US" dirty="0"/>
              <a:t> in the graph, the total gradient would be:</a:t>
            </a:r>
          </a:p>
          <a:p>
            <a:r>
              <a:rPr lang="en-US" dirty="0"/>
              <a:t>∂</a:t>
            </a:r>
            <a:r>
              <a:rPr lang="en-US" dirty="0" err="1"/>
              <a:t>L_total</a:t>
            </a:r>
            <a:r>
              <a:rPr lang="en-US" dirty="0"/>
              <a:t>/∂X = </a:t>
            </a:r>
            <a:r>
              <a:rPr lang="el-GR" dirty="0"/>
              <a:t>Σ(</a:t>
            </a:r>
            <a:r>
              <a:rPr lang="en-US" dirty="0"/>
              <a:t>all samples where X appears) ∂</a:t>
            </a:r>
            <a:r>
              <a:rPr lang="en-US" dirty="0" err="1"/>
              <a:t>L_sample</a:t>
            </a:r>
            <a:r>
              <a:rPr lang="en-US" dirty="0"/>
              <a:t>/∂X</a:t>
            </a:r>
          </a:p>
          <a:p>
            <a:r>
              <a:rPr lang="en-US" dirty="0"/>
              <a:t>This includes:</a:t>
            </a:r>
          </a:p>
          <a:p>
            <a:r>
              <a:rPr lang="en-US" b="1" dirty="0"/>
              <a:t>1. When X is a Center Node</a:t>
            </a:r>
          </a:p>
          <a:p>
            <a:r>
              <a:rPr lang="en-US" dirty="0"/>
              <a:t>For every positive pair (X, v) where X is the center:</a:t>
            </a:r>
          </a:p>
          <a:p>
            <a:r>
              <a:rPr lang="en-US" dirty="0"/>
              <a:t>∂L/∂X from the positive term: -log </a:t>
            </a:r>
            <a:r>
              <a:rPr lang="el-GR" dirty="0"/>
              <a:t>σ(</a:t>
            </a:r>
            <a:r>
              <a:rPr lang="en-US" dirty="0" err="1"/>
              <a:t>v·X</a:t>
            </a:r>
            <a:r>
              <a:rPr lang="en-US" dirty="0"/>
              <a:t>)</a:t>
            </a:r>
          </a:p>
          <a:p>
            <a:r>
              <a:rPr lang="en-US" dirty="0"/>
              <a:t>∂L/∂X from all k negative terms: -</a:t>
            </a:r>
            <a:r>
              <a:rPr lang="el-GR" dirty="0"/>
              <a:t>Σ</a:t>
            </a:r>
            <a:r>
              <a:rPr lang="en-US" dirty="0"/>
              <a:t>ᵢ log </a:t>
            </a:r>
            <a:r>
              <a:rPr lang="el-GR" dirty="0"/>
              <a:t>σ(-</a:t>
            </a:r>
            <a:r>
              <a:rPr lang="en-US" dirty="0"/>
              <a:t>nᵢ·X)</a:t>
            </a:r>
          </a:p>
          <a:p>
            <a:r>
              <a:rPr lang="en-US" b="1" dirty="0"/>
              <a:t>2. When X is a Context Node</a:t>
            </a:r>
          </a:p>
          <a:p>
            <a:r>
              <a:rPr lang="en-US" dirty="0"/>
              <a:t>For every positive pair (u, X) where X is the context:</a:t>
            </a:r>
          </a:p>
          <a:p>
            <a:r>
              <a:rPr lang="en-US" dirty="0"/>
              <a:t>∂L/∂X from the positive term: -log </a:t>
            </a:r>
            <a:r>
              <a:rPr lang="el-GR" dirty="0"/>
              <a:t>σ(</a:t>
            </a:r>
            <a:r>
              <a:rPr lang="en-US" dirty="0" err="1"/>
              <a:t>X·u</a:t>
            </a:r>
            <a:r>
              <a:rPr lang="en-US" dirty="0"/>
              <a:t>)</a:t>
            </a:r>
          </a:p>
          <a:p>
            <a:r>
              <a:rPr lang="en-US" b="1" dirty="0"/>
              <a:t>3. When X is a Negative Sample</a:t>
            </a:r>
          </a:p>
          <a:p>
            <a:r>
              <a:rPr lang="en-US" dirty="0"/>
              <a:t>For every pair (u, v) where X was randomly selected as a negative:</a:t>
            </a:r>
          </a:p>
          <a:p>
            <a:r>
              <a:rPr lang="en-US" dirty="0"/>
              <a:t>∂L/∂X from the negative term: -log </a:t>
            </a:r>
            <a:r>
              <a:rPr lang="el-GR" dirty="0"/>
              <a:t>σ(-</a:t>
            </a:r>
            <a:r>
              <a:rPr lang="en-US" dirty="0" err="1"/>
              <a:t>X·u</a:t>
            </a:r>
            <a:r>
              <a:rPr lang="en-US" dirty="0"/>
              <a:t>)</a:t>
            </a:r>
          </a:p>
          <a:p>
            <a:r>
              <a:rPr lang="en-US" b="1" dirty="0"/>
              <a:t>Concrete Example</a:t>
            </a:r>
          </a:p>
          <a:p>
            <a:r>
              <a:rPr lang="en-US" dirty="0"/>
              <a:t>Let's say node X appears in your dataset as:</a:t>
            </a:r>
          </a:p>
          <a:p>
            <a:r>
              <a:rPr lang="en-US" dirty="0"/>
              <a:t>Center node in: (X, v1), (X, v2), (X, v3)</a:t>
            </a:r>
          </a:p>
          <a:p>
            <a:r>
              <a:rPr lang="en-US" dirty="0"/>
              <a:t>Context node in: (u1, X), (u2, X)</a:t>
            </a:r>
          </a:p>
          <a:p>
            <a:r>
              <a:rPr lang="en-US" dirty="0"/>
              <a:t>Negative sample for: (u3, v4), (u5, v6), (u7, v8)</a:t>
            </a:r>
          </a:p>
          <a:p>
            <a:r>
              <a:rPr lang="en-US" dirty="0"/>
              <a:t>Then:</a:t>
            </a:r>
          </a:p>
          <a:p>
            <a:r>
              <a:rPr lang="en-US" dirty="0"/>
              <a:t>∂</a:t>
            </a:r>
            <a:r>
              <a:rPr lang="en-US" dirty="0" err="1"/>
              <a:t>L_total</a:t>
            </a:r>
            <a:r>
              <a:rPr lang="en-US" dirty="0"/>
              <a:t>/∂X = ∂L₁/∂X + ∂L₂/∂X + ∂L₃/∂X + # center terms ∂L₄/∂X + ∂L₅/∂X + # context terms ∂L₆/∂X + ∂L₇/∂X + ∂L₈/∂X # negative terms</a:t>
            </a:r>
          </a:p>
          <a:p>
            <a:r>
              <a:rPr lang="en-US" b="1" dirty="0"/>
              <a:t>Why This is Computationally Expensive</a:t>
            </a:r>
          </a:p>
          <a:p>
            <a:r>
              <a:rPr lang="en-US" b="1" dirty="0"/>
              <a:t>Tracking</a:t>
            </a:r>
            <a:r>
              <a:rPr lang="en-US" dirty="0"/>
              <a:t>: You need to track every occurrence of every node across all samples</a:t>
            </a:r>
          </a:p>
          <a:p>
            <a:r>
              <a:rPr lang="en-US" b="1" dirty="0"/>
              <a:t>Memory</a:t>
            </a:r>
            <a:r>
              <a:rPr lang="en-US" dirty="0"/>
              <a:t>: Store partial derivatives from potentially thousands of samples per node</a:t>
            </a:r>
          </a:p>
          <a:p>
            <a:r>
              <a:rPr lang="en-US" b="1" dirty="0"/>
              <a:t>Computation</a:t>
            </a:r>
            <a:r>
              <a:rPr lang="en-US" dirty="0"/>
              <a:t>: Sum gradients across all these occurrences before any update</a:t>
            </a:r>
          </a:p>
          <a:p>
            <a:r>
              <a:rPr lang="en-US" b="1" dirty="0"/>
              <a:t>Synchronization</a:t>
            </a:r>
            <a:r>
              <a:rPr lang="en-US" dirty="0"/>
              <a:t>: All gradients must be computed before any embeddings can be updated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1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Picture Placeholder 4">
            <a:extLst>
              <a:ext uri="{FF2B5EF4-FFF2-40B4-BE49-F238E27FC236}">
                <a16:creationId xmlns:a16="http://schemas.microsoft.com/office/drawing/2014/main" id="{CF6F94E6-FB2A-5C49-9309-47060E9D4E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8" y="2838586"/>
            <a:ext cx="4615014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27592082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  <p:sldLayoutId id="2147483682" r:id="rId10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2.372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2.372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hyperlink" Target="https://arxiv.org/abs/1403.6652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09599" TargetMode="External"/><Relationship Id="rId2" Type="http://schemas.openxmlformats.org/officeDocument/2006/relationships/hyperlink" Target="https://ericdongyx.github.io/papers/KDD17-dong-chawla-swami-metapath2vec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rxiv.org/abs/1706.07845" TargetMode="External"/><Relationship Id="rId5" Type="http://schemas.openxmlformats.org/officeDocument/2006/relationships/hyperlink" Target="https://arxiv.org/pdf/1704.03165.pdf" TargetMode="External"/><Relationship Id="rId4" Type="http://schemas.openxmlformats.org/officeDocument/2006/relationships/hyperlink" Target="https://arxiv.org/abs/1503.03578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5.02801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Shallow Node Embeddings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39681-83A8-C5A4-CDAA-3738D8D8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4916-B62F-2EE9-9651-647C01F82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08475-87EF-FC1F-2D42-3700D7774B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14641" cy="28712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Encoder,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US" dirty="0"/>
                  <a:t>is a function (e.g., a neural network) that maps nodes to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embedding in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node (or edge) similarity measure,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we’ll use to assess performance of the encoder-decoder model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Decoder,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</m:oMath>
                </a14:m>
                <a:r>
                  <a:rPr lang="en-US" dirty="0"/>
                  <a:t>, infers the similarity measure from embedding inputs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approach to learn model parameters so that:</a:t>
                </a:r>
              </a:p>
              <a:p>
                <a:pPr algn="ctr"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for all nodes (or edges) in the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608475-87EF-FC1F-2D42-3700D7774B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14641" cy="2871299"/>
              </a:xfrm>
              <a:blipFill>
                <a:blip r:embed="rId2"/>
                <a:stretch>
                  <a:fillRect l="-1793" t="-4405" r="-512" b="-5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103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59A1-922D-D36D-0B59-32941900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concept in detail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57879-77C9-43EE-5588-F11C75F8B9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08771" cy="189872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encoder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, is any function (e.g., a neural network) that maps a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to a vector,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often called the embedding dimension or size 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Today, we will focus on shallow methods that only encode network structure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Later, we’ll see graph neural networks that also use node features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57879-77C9-43EE-5588-F11C75F8B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08771" cy="1898725"/>
              </a:xfrm>
              <a:blipFill>
                <a:blip r:embed="rId2"/>
                <a:stretch>
                  <a:fillRect l="-1724" t="-6667" r="-197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E88585B-3E79-79AB-CB69-E20C4044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85" y="3192887"/>
            <a:ext cx="7620000" cy="3302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678849-7BAC-6C49-2C3A-3A5002C1E487}"/>
              </a:ext>
            </a:extLst>
          </p:cNvPr>
          <p:cNvSpPr txBox="1"/>
          <p:nvPr/>
        </p:nvSpPr>
        <p:spPr>
          <a:xfrm>
            <a:off x="5143655" y="6495423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 2020</a:t>
            </a:r>
          </a:p>
        </p:txBody>
      </p:sp>
    </p:spTree>
    <p:extLst>
      <p:ext uri="{BB962C8B-B14F-4D97-AF65-F5344CB8AC3E}">
        <p14:creationId xmlns:p14="http://schemas.microsoft.com/office/powerpoint/2010/main" val="22240499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9B02-4268-513F-7A85-FD54F1C0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B5CA-22AA-E259-C9BB-A8FB225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as a lookup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81031-EC79-31A2-07F8-F2D748EF8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056223" cy="18734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simplest case: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graph is static (no nodes added or removed)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embedding is constant for every node and stored in an embedding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embedding dimension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nodes</a:t>
                </a:r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encoder is just a lookup, i.e., given a node 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it returns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column from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81031-EC79-31A2-07F8-F2D748EF8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056223" cy="1873462"/>
              </a:xfrm>
              <a:blipFill>
                <a:blip r:embed="rId2"/>
                <a:stretch>
                  <a:fillRect l="-1639" t="-675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C244C4-FDB2-D6D0-79FE-9AFB84448AAD}"/>
              </a:ext>
            </a:extLst>
          </p:cNvPr>
          <p:cNvSpPr/>
          <p:nvPr/>
        </p:nvSpPr>
        <p:spPr>
          <a:xfrm>
            <a:off x="3753394" y="3666308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E4408-21C8-5CA8-0C86-1194BB1C621E}"/>
              </a:ext>
            </a:extLst>
          </p:cNvPr>
          <p:cNvGrpSpPr/>
          <p:nvPr/>
        </p:nvGrpSpPr>
        <p:grpSpPr>
          <a:xfrm rot="16200000">
            <a:off x="3693521" y="4601390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393F2-CD74-D33E-37CE-73A469D86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BBF6AA-D360-1176-127A-D9F5477D6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A6630-9CD4-3013-16BF-D6B0BB57C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4F0622-8CFF-B22D-290E-4AB8DF11AF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AB7A14-C995-C832-190E-5271C9F2DB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1F58-0F55-A6C1-1BA2-EF32C4EB5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BEA988-87AC-E928-4EA3-2D862F63B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14843-70B1-8135-A3F6-FBA0A406AFBB}"/>
                  </a:ext>
                </a:extLst>
              </p:cNvPr>
              <p:cNvSpPr txBox="1"/>
              <p:nvPr/>
            </p:nvSpPr>
            <p:spPr>
              <a:xfrm>
                <a:off x="2649582" y="4302573"/>
                <a:ext cx="95576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800" b="1" i="0" smtClean="0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sz="4800" dirty="0"/>
                  <a:t>=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14843-70B1-8135-A3F6-FBA0A406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82" y="4302573"/>
                <a:ext cx="955766" cy="830997"/>
              </a:xfrm>
              <a:prstGeom prst="rect">
                <a:avLst/>
              </a:prstGeom>
              <a:blipFill>
                <a:blip r:embed="rId3"/>
                <a:stretch>
                  <a:fillRect l="-7895" t="-16418" r="-26316" b="-37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437E8CB7-5780-8FF0-E7B0-FABE8EA366B7}"/>
              </a:ext>
            </a:extLst>
          </p:cNvPr>
          <p:cNvSpPr/>
          <p:nvPr/>
        </p:nvSpPr>
        <p:spPr>
          <a:xfrm rot="16200000">
            <a:off x="5599070" y="4101194"/>
            <a:ext cx="271052" cy="3962400"/>
          </a:xfrm>
          <a:prstGeom prst="leftBrace">
            <a:avLst>
              <a:gd name="adj1" fmla="val 8333"/>
              <a:gd name="adj2" fmla="val 48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FF9BF-6769-DBCD-2FA9-E7B2CB4B7FBC}"/>
                  </a:ext>
                </a:extLst>
              </p:cNvPr>
              <p:cNvSpPr txBox="1"/>
              <p:nvPr/>
            </p:nvSpPr>
            <p:spPr>
              <a:xfrm>
                <a:off x="4561114" y="6201694"/>
                <a:ext cx="2710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 (one per node)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FF9BF-6769-DBCD-2FA9-E7B2CB4B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114" y="6201694"/>
                <a:ext cx="2710543" cy="369332"/>
              </a:xfrm>
              <a:prstGeom prst="rect">
                <a:avLst/>
              </a:prstGeom>
              <a:blipFill>
                <a:blip r:embed="rId4"/>
                <a:stretch>
                  <a:fillRect t="-6667" r="-93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B54CB69-78EF-8B3B-FBBC-C465C0052DEC}"/>
              </a:ext>
            </a:extLst>
          </p:cNvPr>
          <p:cNvSpPr txBox="1"/>
          <p:nvPr/>
        </p:nvSpPr>
        <p:spPr>
          <a:xfrm>
            <a:off x="6156961" y="4983217"/>
            <a:ext cx="141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</a:t>
            </a:r>
          </a:p>
          <a:p>
            <a:pPr algn="ctr"/>
            <a:r>
              <a:rPr lang="en-US" dirty="0"/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C45B26-DF56-7DF1-ADB6-0EBB3BA0CC87}"/>
              </a:ext>
            </a:extLst>
          </p:cNvPr>
          <p:cNvCxnSpPr>
            <a:cxnSpLocks/>
          </p:cNvCxnSpPr>
          <p:nvPr/>
        </p:nvCxnSpPr>
        <p:spPr>
          <a:xfrm flipH="1">
            <a:off x="4963886" y="3484515"/>
            <a:ext cx="2002971" cy="106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5257E-885D-7B02-D0BF-00E4CF08059C}"/>
                  </a:ext>
                </a:extLst>
              </p:cNvPr>
              <p:cNvSpPr txBox="1"/>
              <p:nvPr/>
            </p:nvSpPr>
            <p:spPr>
              <a:xfrm>
                <a:off x="6908073" y="3264629"/>
                <a:ext cx="4569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the embedding vector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5257E-885D-7B02-D0BF-00E4CF08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73" y="3264629"/>
                <a:ext cx="4569824" cy="369332"/>
              </a:xfrm>
              <a:prstGeom prst="rect">
                <a:avLst/>
              </a:prstGeom>
              <a:blipFill>
                <a:blip r:embed="rId5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29F43CD-5067-ACCF-FC88-E76EB1D17D86}"/>
              </a:ext>
            </a:extLst>
          </p:cNvPr>
          <p:cNvSpPr/>
          <p:nvPr/>
        </p:nvSpPr>
        <p:spPr>
          <a:xfrm rot="10800000">
            <a:off x="7770764" y="3633961"/>
            <a:ext cx="228602" cy="2181351"/>
          </a:xfrm>
          <a:prstGeom prst="leftBrace">
            <a:avLst>
              <a:gd name="adj1" fmla="val 8333"/>
              <a:gd name="adj2" fmla="val 48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B1612-E1E8-DFF3-6506-DBFF1251C7EE}"/>
                  </a:ext>
                </a:extLst>
              </p:cNvPr>
              <p:cNvSpPr txBox="1"/>
              <p:nvPr/>
            </p:nvSpPr>
            <p:spPr>
              <a:xfrm>
                <a:off x="7999366" y="4570730"/>
                <a:ext cx="332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rows (embedding dimension)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B1612-E1E8-DFF3-6506-DBFF1251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366" y="4570730"/>
                <a:ext cx="3329125" cy="369332"/>
              </a:xfrm>
              <a:prstGeom prst="rect">
                <a:avLst/>
              </a:prstGeom>
              <a:blipFill>
                <a:blip r:embed="rId6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55008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5CD2E-5B5D-6255-0D83-B7519B17B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5FA2-1435-71B4-1FEC-9B5D2ED1A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learning through loss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DC978-BBB5-0FB0-2C13-F310F3CA95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71857" cy="50374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consider a </a:t>
                </a:r>
                <a:r>
                  <a:rPr lang="en-US" b="1" dirty="0"/>
                  <a:t>pairwise decoder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that is a function of any two node embedding inputs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 be a similarity measure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given their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to construct an encoder-decoder model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𝐷𝐸𝐶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approach is to minimize the empirical loss,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, over a set of training node pairs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𝐷𝐸𝐶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loss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discuss specific similarity measures and loss functions in the following slides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ADC978-BBB5-0FB0-2C13-F310F3CA9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71857" cy="5037405"/>
              </a:xfrm>
              <a:blipFill>
                <a:blip r:embed="rId2"/>
                <a:stretch>
                  <a:fillRect l="-2003" t="-2513" r="-1431" b="-12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326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FCB6-F1F2-2177-3E79-C6BF5184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node embedding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534D2-6586-8ED2-AD74-16C5C78DA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41229" cy="3964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Unsupervised or self-supervised learning task (depends on specific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features are not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labels are not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learn latent features that the decoder can use to reconstruct a similarity measure derived from network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node embeddings are intended to be useful for any task where network structure is informative</a:t>
            </a:r>
          </a:p>
        </p:txBody>
      </p:sp>
    </p:spTree>
    <p:extLst>
      <p:ext uri="{BB962C8B-B14F-4D97-AF65-F5344CB8AC3E}">
        <p14:creationId xmlns:p14="http://schemas.microsoft.com/office/powerpoint/2010/main" val="862095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ABF0C-15FD-8985-E909-441EC4C5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0C928B-6C06-129E-5800-ACB6FE127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8765672" cy="1083374"/>
          </a:xfrm>
        </p:spPr>
        <p:txBody>
          <a:bodyPr/>
          <a:lstStyle/>
          <a:p>
            <a:r>
              <a:rPr lang="en-US" dirty="0"/>
              <a:t>Node Embedding with </a:t>
            </a:r>
            <a:br>
              <a:rPr lang="en-US" dirty="0"/>
            </a:br>
            <a:r>
              <a:rPr lang="en-US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2986091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0F99-8F52-69DC-2015-8658E22F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59558-7BB9-63F8-8665-2A8BEB724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72600" cy="25850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Simplest node similarity: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similar if they are connected by an edge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the decoder be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(inner product decoder)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means we want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which is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entry of the graph adjacency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Equivalently, letting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the embedding matrix, we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359558-7BB9-63F8-8665-2A8BEB724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72600" cy="2585003"/>
              </a:xfrm>
              <a:blipFill>
                <a:blip r:embed="rId2"/>
                <a:stretch>
                  <a:fillRect l="-1894"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D59841F-0B9D-9B9F-8C40-6E1F8F4A1337}"/>
              </a:ext>
            </a:extLst>
          </p:cNvPr>
          <p:cNvGrpSpPr/>
          <p:nvPr/>
        </p:nvGrpSpPr>
        <p:grpSpPr>
          <a:xfrm>
            <a:off x="2514600" y="4079279"/>
            <a:ext cx="7772400" cy="2269446"/>
            <a:chOff x="2514600" y="4079279"/>
            <a:chExt cx="7772400" cy="22694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4ACB18-B231-24FE-EC64-9FE8F6D8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600" y="4079279"/>
              <a:ext cx="7772400" cy="197299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30A1F85-5ADD-3840-8A8E-B75FE893BE89}"/>
                </a:ext>
              </a:extLst>
            </p:cNvPr>
            <p:cNvSpPr txBox="1"/>
            <p:nvPr/>
          </p:nvSpPr>
          <p:spPr>
            <a:xfrm>
              <a:off x="5070503" y="6087115"/>
              <a:ext cx="35798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Jure Leskovec, http://cs224w.stanford.edu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663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D247-315D-A094-67F3-2926DC04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3E2F6-80D0-D3CE-B9BD-43810828F5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59568" cy="43857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embedding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(number of rows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dirty="0"/>
                  <a:t>) is much smaller than number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Exact factorization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generally not possible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we can learn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dirty="0"/>
                  <a:t> approximately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Objective function: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𝐙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-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here the similarity function is the adjacency matrix,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r>
                      <a:rPr lang="en-US" b="0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optimize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dirty="0"/>
                  <a:t> such that it minimizes the L2 norm (Frobenius norm)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𝐙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𝐙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𝐳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𝐳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Inner product decoder with node similarity defined by edge connectivity is equivalent to matrix factorization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63E2F6-80D0-D3CE-B9BD-43810828F5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59568" cy="4385752"/>
              </a:xfrm>
              <a:blipFill>
                <a:blip r:embed="rId2"/>
                <a:stretch>
                  <a:fillRect l="-1731" t="-2890" b="-170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667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3980-3F23-8FE6-0D27-0EA6CDDA9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C644-1698-432F-2324-7ABA7AAC1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625328" cy="166571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methods adopt the same approach for matrix factorization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Same inner product decoder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Same objective function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𝐙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𝐙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difference is how the similarity,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dirty="0"/>
                  <a:t>, is defined (there are many alternatives)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1FC644-1698-432F-2324-7ABA7AAC1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625328" cy="1665712"/>
              </a:xfrm>
              <a:blipFill>
                <a:blip r:embed="rId2"/>
                <a:stretch>
                  <a:fillRect l="-1673" t="-7576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50497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0402A-44B8-ACA7-EC0F-875571829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9AE598-965C-0739-76C7-CD84354A6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8765672" cy="1083374"/>
          </a:xfrm>
        </p:spPr>
        <p:txBody>
          <a:bodyPr/>
          <a:lstStyle/>
          <a:p>
            <a:r>
              <a:rPr lang="en-US" dirty="0"/>
              <a:t>Node Embedding with </a:t>
            </a:r>
            <a:br>
              <a:rPr lang="en-US" dirty="0"/>
            </a:br>
            <a:r>
              <a:rPr lang="en-US" dirty="0"/>
              <a:t>Random Walks</a:t>
            </a:r>
          </a:p>
        </p:txBody>
      </p:sp>
    </p:spTree>
    <p:extLst>
      <p:ext uri="{BB962C8B-B14F-4D97-AF65-F5344CB8AC3E}">
        <p14:creationId xmlns:p14="http://schemas.microsoft.com/office/powerpoint/2010/main" val="16102583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197600" cy="35476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Shallow node embedding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embedding methods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Factorization approaches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Random walk approaches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embedding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 of matrix factorization and random walk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6335B-471B-AC6A-B462-B3744D2F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6B6F-1C52-D6D3-BA04-31BC4761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BDB4D-CF56-F8D2-5CBF-C099C52D6B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4377" y="1571897"/>
                <a:ext cx="5655129" cy="3708708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Start at a randomly selected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to the neighbors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Randomly pick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2-4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times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desired path length (edge count)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Loops are allowed, including going back to the previous node from the current node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ABDB4D-CF56-F8D2-5CBF-C099C52D6B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4377" y="1571897"/>
                <a:ext cx="5655129" cy="3708708"/>
              </a:xfrm>
              <a:blipFill>
                <a:blip r:embed="rId2"/>
                <a:stretch>
                  <a:fillRect l="-3139" t="-3413" r="-1570" b="-4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F1D16C9-5C20-E906-24CB-9A12C5626C14}"/>
              </a:ext>
            </a:extLst>
          </p:cNvPr>
          <p:cNvGrpSpPr/>
          <p:nvPr/>
        </p:nvGrpSpPr>
        <p:grpSpPr>
          <a:xfrm>
            <a:off x="875985" y="1205225"/>
            <a:ext cx="4778554" cy="4373235"/>
            <a:chOff x="838475" y="1428206"/>
            <a:chExt cx="4778554" cy="437323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8D2A51-700A-4B79-E803-21FCAFC412AF}"/>
                </a:ext>
              </a:extLst>
            </p:cNvPr>
            <p:cNvGrpSpPr/>
            <p:nvPr/>
          </p:nvGrpSpPr>
          <p:grpSpPr>
            <a:xfrm>
              <a:off x="838475" y="1428206"/>
              <a:ext cx="4778554" cy="4373235"/>
              <a:chOff x="899435" y="1907177"/>
              <a:chExt cx="4778554" cy="4373235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F45899C9-5CD4-1928-0A58-4F5BA7149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10040" t="26060" r="63347" b="25228"/>
              <a:stretch>
                <a:fillRect/>
              </a:stretch>
            </p:blipFill>
            <p:spPr>
              <a:xfrm>
                <a:off x="899435" y="1907177"/>
                <a:ext cx="4778554" cy="4373235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8E90671-6E80-7DCC-2CCC-FFB4F52509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60915" y="3437709"/>
                <a:ext cx="640080" cy="640080"/>
              </a:xfrm>
              <a:prstGeom prst="ellipse">
                <a:avLst/>
              </a:prstGeom>
              <a:solidFill>
                <a:srgbClr val="803B28">
                  <a:alpha val="34902"/>
                </a:srgb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15998C-C635-5197-5497-39B8E9A5011D}"/>
                </a:ext>
              </a:extLst>
            </p:cNvPr>
            <p:cNvCxnSpPr>
              <a:cxnSpLocks/>
            </p:cNvCxnSpPr>
            <p:nvPr/>
          </p:nvCxnSpPr>
          <p:spPr>
            <a:xfrm>
              <a:off x="3648891" y="3394164"/>
              <a:ext cx="1314995" cy="4898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E9BE84-881A-4B67-848F-0CA2143723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13960" y="2804160"/>
              <a:ext cx="68580" cy="9753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561B420-69F2-8B04-6779-01BC1314E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05646" y="2151017"/>
              <a:ext cx="766354" cy="23575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F1833C-2B46-CA66-AEFF-BC61E1811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3350" y="2268892"/>
              <a:ext cx="196759" cy="68984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A5F2A5-68F1-A37A-701A-6CFC5ADFCA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67171" y="2542905"/>
              <a:ext cx="1097211" cy="45066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D6A48E-CAD3-086B-84F8-2AE40752AFE5}"/>
                </a:ext>
              </a:extLst>
            </p:cNvPr>
            <p:cNvSpPr txBox="1"/>
            <p:nvPr/>
          </p:nvSpPr>
          <p:spPr>
            <a:xfrm rot="1115079">
              <a:off x="3840762" y="3251421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798AAC-3717-6C9E-DDEE-F123FE83BBC6}"/>
                </a:ext>
              </a:extLst>
            </p:cNvPr>
            <p:cNvSpPr txBox="1"/>
            <p:nvPr/>
          </p:nvSpPr>
          <p:spPr>
            <a:xfrm rot="15934034">
              <a:off x="4493154" y="3107174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A28D23-D19B-EDDC-3F4D-26FAD75F90EE}"/>
                </a:ext>
              </a:extLst>
            </p:cNvPr>
            <p:cNvSpPr txBox="1"/>
            <p:nvPr/>
          </p:nvSpPr>
          <p:spPr>
            <a:xfrm rot="1115079">
              <a:off x="3800069" y="2226520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FFE73B-5157-D7CC-295E-B013DF7E3CD5}"/>
                </a:ext>
              </a:extLst>
            </p:cNvPr>
            <p:cNvSpPr txBox="1"/>
            <p:nvPr/>
          </p:nvSpPr>
          <p:spPr>
            <a:xfrm rot="6435954">
              <a:off x="3262301" y="2501432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9B2C9E-45AE-EF19-A9BE-6668B651DCE6}"/>
                </a:ext>
              </a:extLst>
            </p:cNvPr>
            <p:cNvSpPr txBox="1"/>
            <p:nvPr/>
          </p:nvSpPr>
          <p:spPr>
            <a:xfrm rot="1294043">
              <a:off x="2068761" y="2429143"/>
              <a:ext cx="81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 5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10EF170-591A-7CDA-F0BB-56DD06E308A1}"/>
              </a:ext>
            </a:extLst>
          </p:cNvPr>
          <p:cNvSpPr txBox="1"/>
          <p:nvPr/>
        </p:nvSpPr>
        <p:spPr>
          <a:xfrm>
            <a:off x="1049860" y="5619762"/>
            <a:ext cx="4958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at node 7, and taking 5 random steps yields the walk:</a:t>
            </a:r>
          </a:p>
          <a:p>
            <a:pPr algn="ctr"/>
            <a:r>
              <a:rPr lang="en-US" dirty="0"/>
              <a:t>7→2 →1 →0 →7 →6</a:t>
            </a:r>
          </a:p>
        </p:txBody>
      </p:sp>
    </p:spTree>
    <p:extLst>
      <p:ext uri="{BB962C8B-B14F-4D97-AF65-F5344CB8AC3E}">
        <p14:creationId xmlns:p14="http://schemas.microsoft.com/office/powerpoint/2010/main" val="200932313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0E02-CC92-F84C-2869-42ED5988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embedding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3FE8-8CCB-110A-D9A5-C306BCE86F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3080" cy="416190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Intuition: Two nodes that co-occur on short random walks are likely to be structurally similar (share neighbors) and should have similar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express this intuition mathematically by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setting the similarity function,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to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probability of visiting node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on a length-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random walk starting at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on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4488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to develop an encoder-decoder model such that</a:t>
                </a:r>
              </a:p>
              <a:p>
                <a:pPr marL="7938"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344488"/>
                <a:r>
                  <a:rPr lang="en-US" dirty="0"/>
                  <a:t>for any pair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3FE8-8CCB-110A-D9A5-C306BCE86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3080" cy="4161909"/>
              </a:xfrm>
              <a:blipFill>
                <a:blip r:embed="rId2"/>
                <a:stretch>
                  <a:fillRect l="-1889" t="-3040" r="-67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5602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EC3EC-A8BB-8C3A-6E50-0CE74308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similarity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E80066-63DD-66BB-FCF8-7F442F27DB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37023" cy="199900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previous slide, we set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. What can we do?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many length-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random walks using a walk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Estimate probabilities empirically from the random walks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E80066-63DD-66BB-FCF8-7F442F27DB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37023" cy="1999009"/>
              </a:xfrm>
              <a:blipFill>
                <a:blip r:embed="rId2"/>
                <a:stretch>
                  <a:fillRect l="-2011" t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3BBC53E-A3C1-6EC6-58D7-AF19423676FD}"/>
              </a:ext>
            </a:extLst>
          </p:cNvPr>
          <p:cNvGrpSpPr/>
          <p:nvPr/>
        </p:nvGrpSpPr>
        <p:grpSpPr>
          <a:xfrm>
            <a:off x="1542572" y="3429000"/>
            <a:ext cx="9716456" cy="2946128"/>
            <a:chOff x="1543727" y="3110785"/>
            <a:chExt cx="9716456" cy="294612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3305448-6A24-78B3-FD7D-849A9C83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040" t="26060" r="63347" b="25228"/>
            <a:stretch>
              <a:fillRect/>
            </a:stretch>
          </p:blipFill>
          <p:spPr>
            <a:xfrm>
              <a:off x="1543727" y="3110785"/>
              <a:ext cx="2990173" cy="273654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EA5171-7923-233C-0A25-333068EE26C5}"/>
                </a:ext>
              </a:extLst>
            </p:cNvPr>
            <p:cNvSpPr txBox="1"/>
            <p:nvPr/>
          </p:nvSpPr>
          <p:spPr>
            <a:xfrm>
              <a:off x="4885509" y="3110785"/>
              <a:ext cx="31350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Length-3 Random Walks</a:t>
              </a:r>
            </a:p>
            <a:p>
              <a:r>
                <a:rPr lang="en-US" dirty="0"/>
                <a:t>7→2 →1</a:t>
              </a:r>
            </a:p>
            <a:p>
              <a:r>
                <a:rPr lang="en-US" dirty="0"/>
                <a:t>7→0 →1</a:t>
              </a:r>
            </a:p>
            <a:p>
              <a:r>
                <a:rPr lang="en-US" dirty="0"/>
                <a:t>7→3 →7</a:t>
              </a:r>
            </a:p>
            <a:p>
              <a:r>
                <a:rPr lang="en-US" dirty="0"/>
                <a:t>7→6→5</a:t>
              </a:r>
            </a:p>
            <a:p>
              <a:r>
                <a:rPr lang="en-US" dirty="0"/>
                <a:t>7→0 →1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413FDC-97AA-7B7B-8D78-01EE394AE649}"/>
                    </a:ext>
                  </a:extLst>
                </p:cNvPr>
                <p:cNvSpPr txBox="1"/>
                <p:nvPr/>
              </p:nvSpPr>
              <p:spPr>
                <a:xfrm>
                  <a:off x="7789817" y="3110785"/>
                  <a:ext cx="3470366" cy="29461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Probability Estimates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b="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|7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413FDC-97AA-7B7B-8D78-01EE394AE6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817" y="3110785"/>
                  <a:ext cx="3470366" cy="2946128"/>
                </a:xfrm>
                <a:prstGeom prst="rect">
                  <a:avLst/>
                </a:prstGeom>
                <a:blipFill>
                  <a:blip r:embed="rId5"/>
                  <a:stretch>
                    <a:fillRect l="-1460" t="-8584" b="-26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023705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198A-4532-D435-1887-3DC27A87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C7B29-AE36-B1E1-E6CE-86C07A3BC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3640" cy="435388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natural choice for a decoder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𝐷𝐸𝐶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indent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set of all nodes in the graph</a:t>
                </a:r>
              </a:p>
              <a:p>
                <a:pPr marL="350838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This will result in all values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being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𝐷𝐸𝐶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which can be interpreted as a probability distribution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optimize the encoder-decoder, that is we want to learn embeddings such that </a:t>
                </a:r>
              </a:p>
              <a:p>
                <a:pPr marL="7938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𝐷𝐸𝐶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4C7B29-AE36-B1E1-E6CE-86C07A3BC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3640" cy="4353884"/>
              </a:xfrm>
              <a:blipFill>
                <a:blip r:embed="rId2"/>
                <a:stretch>
                  <a:fillRect l="-2141" t="-2907" r="-882" b="-17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802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5156-D1B7-8706-5A26-397B0CB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random walk embedding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D037D-89F5-3AF4-3C4C-78B33F82A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88977" cy="388997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could attempt to minimize the square difference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an empirical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based on random walk samples.</a:t>
                </a:r>
              </a:p>
              <a:p>
                <a:pPr marL="804863" lvl="1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Intractable for large graphs as requires counting co-occurrences for every pair of nodes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804863" lvl="1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In most networks, most pairs will never co-occur on short walks leading to 0 empirical probability which could yield large negative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else can we try?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D037D-89F5-3AF4-3C4C-78B33F82A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88977" cy="3889976"/>
              </a:xfrm>
              <a:blipFill>
                <a:blip r:embed="rId2"/>
                <a:stretch>
                  <a:fillRect l="-2044" t="-3257" r="-2190" b="-4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3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06C-A385-F659-507C-011E9C72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15498"/>
          </a:xfrm>
        </p:spPr>
        <p:txBody>
          <a:bodyPr/>
          <a:lstStyle/>
          <a:p>
            <a:r>
              <a:rPr lang="en-US" sz="3000" dirty="0"/>
              <a:t>Random walk embedding optimization by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7D012-8D29-60B6-5A31-1F4470E441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892246" cy="466435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a given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the set of all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visited on random some random walk starting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using a random walk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Applying maximum likelihood theory, we seek to minimize the objective function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means finding embeddings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dirty="0"/>
                  <a:t>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7D012-8D29-60B6-5A31-1F4470E44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892246" cy="4664354"/>
              </a:xfrm>
              <a:blipFill>
                <a:blip r:embed="rId2"/>
                <a:stretch>
                  <a:fillRect l="-1632" t="-3533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D45FCC7-7F04-15EF-2EAA-21F6043B0885}"/>
              </a:ext>
            </a:extLst>
          </p:cNvPr>
          <p:cNvGrpSpPr/>
          <p:nvPr/>
        </p:nvGrpSpPr>
        <p:grpSpPr>
          <a:xfrm>
            <a:off x="3087186" y="2246810"/>
            <a:ext cx="2029097" cy="2429694"/>
            <a:chOff x="3087186" y="2246810"/>
            <a:chExt cx="2029097" cy="24296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1EC09-CA44-C8FB-099B-3D4DDBCC91A2}"/>
                </a:ext>
              </a:extLst>
            </p:cNvPr>
            <p:cNvSpPr/>
            <p:nvPr/>
          </p:nvSpPr>
          <p:spPr>
            <a:xfrm>
              <a:off x="4611186" y="2246810"/>
              <a:ext cx="505097" cy="1105989"/>
            </a:xfrm>
            <a:prstGeom prst="rect">
              <a:avLst/>
            </a:prstGeom>
            <a:solidFill>
              <a:srgbClr val="512C8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EB99A0-2225-2783-4B1B-A35DA5D2182C}"/>
                    </a:ext>
                  </a:extLst>
                </p:cNvPr>
                <p:cNvSpPr txBox="1"/>
                <p:nvPr/>
              </p:nvSpPr>
              <p:spPr>
                <a:xfrm>
                  <a:off x="3087186" y="4030173"/>
                  <a:ext cx="152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2"/>
                      </a:solidFill>
                    </a:rPr>
                    <a:t>Sum over all nodes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EB99A0-2225-2783-4B1B-A35DA5D21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186" y="4030173"/>
                  <a:ext cx="152400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846" r="-2479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5DD046-7F46-CF4F-DFD5-E90BBF48D8E3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3849186" y="3352799"/>
              <a:ext cx="1014549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DB4375-5FEE-9648-D469-E1699F4CAA86}"/>
              </a:ext>
            </a:extLst>
          </p:cNvPr>
          <p:cNvGrpSpPr/>
          <p:nvPr/>
        </p:nvGrpSpPr>
        <p:grpSpPr>
          <a:xfrm>
            <a:off x="5116283" y="2246810"/>
            <a:ext cx="2059579" cy="2983692"/>
            <a:chOff x="5116283" y="2246810"/>
            <a:chExt cx="2059579" cy="2983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176EA7-7FAC-0BA4-5C52-7CF34FF2B340}"/>
                </a:ext>
              </a:extLst>
            </p:cNvPr>
            <p:cNvSpPr/>
            <p:nvPr/>
          </p:nvSpPr>
          <p:spPr>
            <a:xfrm>
              <a:off x="5116283" y="2246810"/>
              <a:ext cx="892630" cy="110598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3BD967-8BBB-543D-F451-751D3B28B0CA}"/>
                    </a:ext>
                  </a:extLst>
                </p:cNvPr>
                <p:cNvSpPr txBox="1"/>
                <p:nvPr/>
              </p:nvSpPr>
              <p:spPr>
                <a:xfrm>
                  <a:off x="5333999" y="4030173"/>
                  <a:ext cx="184186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Sum over nodes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seen on random walks starting from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3BD967-8BBB-543D-F451-751D3B28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999" y="4030173"/>
                  <a:ext cx="1841863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105" r="-3448"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F54AD57-DE14-7B20-5094-16005BA0C384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5562598" y="3352799"/>
              <a:ext cx="692333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A619A-FCA7-29C1-C9DE-11DA0D7A92DC}"/>
              </a:ext>
            </a:extLst>
          </p:cNvPr>
          <p:cNvGrpSpPr/>
          <p:nvPr/>
        </p:nvGrpSpPr>
        <p:grpSpPr>
          <a:xfrm>
            <a:off x="6923312" y="2246811"/>
            <a:ext cx="3988528" cy="2706692"/>
            <a:chOff x="6923312" y="2246811"/>
            <a:chExt cx="3988528" cy="27066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EBEF97-24CE-43E9-BB48-107668F0B8B4}"/>
                </a:ext>
              </a:extLst>
            </p:cNvPr>
            <p:cNvSpPr/>
            <p:nvPr/>
          </p:nvSpPr>
          <p:spPr>
            <a:xfrm>
              <a:off x="6923312" y="2246811"/>
              <a:ext cx="2107476" cy="110598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03F87C-3945-BD04-E0C0-285BF1705CC9}"/>
                    </a:ext>
                  </a:extLst>
                </p:cNvPr>
                <p:cNvSpPr txBox="1"/>
                <p:nvPr/>
              </p:nvSpPr>
              <p:spPr>
                <a:xfrm>
                  <a:off x="7977050" y="4030173"/>
                  <a:ext cx="29347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Estimated probability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 co-occurring on a random walk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03F87C-3945-BD04-E0C0-285BF1705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50" y="4030173"/>
                  <a:ext cx="2934790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03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F4D4BF-4F15-FEAD-BD14-A62EDE00E185}"/>
                </a:ext>
              </a:extLst>
            </p:cNvPr>
            <p:cNvCxnSpPr>
              <a:cxnSpLocks/>
              <a:stCxn id="15" idx="0"/>
              <a:endCxn id="6" idx="2"/>
            </p:cNvCxnSpPr>
            <p:nvPr/>
          </p:nvCxnSpPr>
          <p:spPr>
            <a:xfrm flipH="1" flipV="1">
              <a:off x="7977050" y="3352799"/>
              <a:ext cx="1467395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108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F25E7-1928-63EE-000D-52B5F2FF0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562C6-2E39-A607-5465-969F4481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15498"/>
          </a:xfrm>
        </p:spPr>
        <p:txBody>
          <a:bodyPr/>
          <a:lstStyle/>
          <a:p>
            <a:r>
              <a:rPr lang="en-US" sz="3000" dirty="0"/>
              <a:t>Random walk embedding optimization by maximum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9ADAEC-B88B-E5DD-9508-B769F18A8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892246" cy="5603137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Why does this work?</a:t>
                </a:r>
              </a:p>
              <a:p>
                <a:pPr>
                  <a:spcBef>
                    <a:spcPts val="12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Minimizing this function requires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Pushing ↑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-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to be similar (ideally, correlated)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Pushing 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- 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to be dissimilar (ideally, anticorrelated) from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especially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Eliminates the need to count co-occurrence for every pair of nodes and addresses 0 empirical probability issues, but …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9ADAEC-B88B-E5DD-9508-B769F18A8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892246" cy="5603137"/>
              </a:xfrm>
              <a:blipFill>
                <a:blip r:embed="rId3"/>
                <a:stretch>
                  <a:fillRect l="-1632" t="-14706" r="-1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06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7E9E9-8DDC-0328-D802-855C36E27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4C3F6-D475-452C-7DD2-D826DEB31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15498"/>
          </a:xfrm>
        </p:spPr>
        <p:txBody>
          <a:bodyPr/>
          <a:lstStyle/>
          <a:p>
            <a:r>
              <a:rPr lang="en-US" sz="3000" dirty="0"/>
              <a:t>Random walk embedding optimization by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49815-C955-0F7A-D1D6-0286A60DB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892246" cy="2002087"/>
              </a:xfrm>
            </p:spPr>
            <p:txBody>
              <a:bodyPr/>
              <a:lstStyle/>
              <a:p>
                <a:pPr marL="342900" indent="-342900">
                  <a:spcBef>
                    <a:spcPts val="6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Too computationally expensive</a:t>
                </a:r>
              </a:p>
              <a:p>
                <a:pPr>
                  <a:spcBef>
                    <a:spcPts val="1200"/>
                  </a:spcBef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649815-C955-0F7A-D1D6-0286A60DB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892246" cy="2002087"/>
              </a:xfrm>
              <a:blipFill>
                <a:blip r:embed="rId3"/>
                <a:stretch>
                  <a:fillRect l="-1632" t="-40881" b="-6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2648D-00ED-2E69-E51B-E57A69DD60B6}"/>
                  </a:ext>
                </a:extLst>
              </p:cNvPr>
              <p:cNvSpPr txBox="1"/>
              <p:nvPr/>
            </p:nvSpPr>
            <p:spPr>
              <a:xfrm>
                <a:off x="4680853" y="3588817"/>
                <a:ext cx="33223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Nested summation over all nodes in the graph gives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complexity. This is prohibitive on large graphs.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A2648D-00ED-2E69-E51B-E57A69DD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3" y="3588817"/>
                <a:ext cx="3322323" cy="1200329"/>
              </a:xfrm>
              <a:prstGeom prst="rect">
                <a:avLst/>
              </a:prstGeom>
              <a:blipFill>
                <a:blip r:embed="rId4"/>
                <a:stretch>
                  <a:fillRect l="-1521" t="-2083" r="-1521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EABC46-0C27-F983-1302-FF9020B9573E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850674" y="2629989"/>
            <a:ext cx="1491341" cy="95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B1F216-1B49-8C8C-F29B-78977AE589C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342015" y="2551612"/>
            <a:ext cx="1025436" cy="103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4294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E252-A258-5F84-F552-A02E776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0DEB-D885-A29E-D006-2AD091F1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54071" cy="664797"/>
          </a:xfrm>
        </p:spPr>
        <p:txBody>
          <a:bodyPr/>
          <a:lstStyle/>
          <a:p>
            <a:r>
              <a:rPr lang="en-US" dirty="0"/>
              <a:t>Revise our loss function using the approximation*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EE106-DB4A-6104-F2EA-62D76ED0A6A0}"/>
                  </a:ext>
                </a:extLst>
              </p:cNvPr>
              <p:cNvSpPr txBox="1"/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EE106-DB4A-6104-F2EA-62D76ED0A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blipFill>
                <a:blip r:embed="rId2"/>
                <a:stretch>
                  <a:fillRect t="-11765" b="-9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A1F9034-8036-C0C2-8CC8-D960344CAE18}"/>
              </a:ext>
            </a:extLst>
          </p:cNvPr>
          <p:cNvSpPr txBox="1"/>
          <p:nvPr/>
        </p:nvSpPr>
        <p:spPr>
          <a:xfrm>
            <a:off x="1053737" y="6217920"/>
            <a:ext cx="4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*See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arxiv.org</a:t>
            </a:r>
            <a:r>
              <a:rPr lang="en-US" sz="1200" dirty="0">
                <a:hlinkClick r:id="rId3"/>
              </a:rPr>
              <a:t>/pdf/1402.3722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C0A183-6982-D23E-BEF0-6A668ED3748D}"/>
                  </a:ext>
                </a:extLst>
              </p:cNvPr>
              <p:cNvSpPr txBox="1"/>
              <p:nvPr/>
            </p:nvSpPr>
            <p:spPr>
              <a:xfrm>
                <a:off x="1053737" y="4096334"/>
                <a:ext cx="1976846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sigmoid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C0A183-6982-D23E-BEF0-6A668ED37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4096334"/>
                <a:ext cx="1976846" cy="836319"/>
              </a:xfrm>
              <a:prstGeom prst="rect">
                <a:avLst/>
              </a:prstGeom>
              <a:blipFill>
                <a:blip r:embed="rId4"/>
                <a:stretch>
                  <a:fillRect l="-3205" t="-4478" r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4405AB-F542-650A-2C14-274E66EF243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42160" y="3335383"/>
            <a:ext cx="47897" cy="76095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9651EE-263C-2069-4236-EB5D2583F563}"/>
              </a:ext>
            </a:extLst>
          </p:cNvPr>
          <p:cNvSpPr txBox="1"/>
          <p:nvPr/>
        </p:nvSpPr>
        <p:spPr>
          <a:xfrm>
            <a:off x="6161313" y="1949671"/>
            <a:ext cx="2468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random distribution over all nodes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291761-2B46-11AE-872A-FB468671DBF8}"/>
              </a:ext>
            </a:extLst>
          </p:cNvPr>
          <p:cNvCxnSpPr>
            <a:cxnSpLocks/>
          </p:cNvCxnSpPr>
          <p:nvPr/>
        </p:nvCxnSpPr>
        <p:spPr>
          <a:xfrm flipH="1">
            <a:off x="7149737" y="2657557"/>
            <a:ext cx="269966" cy="4426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6DEAA-826B-C724-2702-C2FAE93B2CB0}"/>
                  </a:ext>
                </a:extLst>
              </p:cNvPr>
              <p:cNvSpPr txBox="1"/>
              <p:nvPr/>
            </p:nvSpPr>
            <p:spPr>
              <a:xfrm>
                <a:off x="3773424" y="4096334"/>
                <a:ext cx="7729728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Normalize against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 randomly selected </a:t>
                </a:r>
                <a:r>
                  <a:rPr lang="en-US" sz="2200" i="1" dirty="0">
                    <a:solidFill>
                      <a:schemeClr val="accent2">
                        <a:lumMod val="75000"/>
                      </a:schemeClr>
                    </a:solidFill>
                  </a:rPr>
                  <a:t>negative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 form of </a:t>
                </a:r>
                <a:r>
                  <a:rPr lang="en-US" sz="2200" i="1" dirty="0"/>
                  <a:t>Noise Contrastive Estimation (</a:t>
                </a:r>
                <a:r>
                  <a:rPr lang="en-US" sz="2200" i="1" dirty="0" err="1"/>
                  <a:t>NCE</a:t>
                </a:r>
                <a:r>
                  <a:rPr lang="en-US" sz="2200" i="1" dirty="0"/>
                  <a:t>)</a:t>
                </a: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Eliminates the need to compute the denominator over all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Complexity is independent of number of nodes in network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6DEAA-826B-C724-2702-C2FAE93B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24" y="4096334"/>
                <a:ext cx="7729728" cy="1785104"/>
              </a:xfrm>
              <a:prstGeom prst="rect">
                <a:avLst/>
              </a:prstGeom>
              <a:blipFill>
                <a:blip r:embed="rId5"/>
                <a:stretch>
                  <a:fillRect l="-985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442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546F-A2E0-34EA-4FC1-C17637E2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D620-87CC-B82C-1082-EA093964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745A9-FA40-2F3C-A6F3-4192019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54071" cy="664797"/>
          </a:xfrm>
        </p:spPr>
        <p:txBody>
          <a:bodyPr/>
          <a:lstStyle/>
          <a:p>
            <a:r>
              <a:rPr lang="en-US" dirty="0"/>
              <a:t>Revise our loss function using the approximation*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18C7A-80D4-D36C-5485-C408CA16187D}"/>
                  </a:ext>
                </a:extLst>
              </p:cNvPr>
              <p:cNvSpPr txBox="1"/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18C7A-80D4-D36C-5485-C408CA16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blipFill>
                <a:blip r:embed="rId2"/>
                <a:stretch>
                  <a:fillRect t="-11765" b="-9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68DBDA-33B3-2958-55BB-865B3C8398CA}"/>
              </a:ext>
            </a:extLst>
          </p:cNvPr>
          <p:cNvSpPr txBox="1"/>
          <p:nvPr/>
        </p:nvSpPr>
        <p:spPr>
          <a:xfrm>
            <a:off x="1053737" y="6217920"/>
            <a:ext cx="4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*See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arxiv.org</a:t>
            </a:r>
            <a:r>
              <a:rPr lang="en-US" sz="1200" dirty="0">
                <a:hlinkClick r:id="rId3"/>
              </a:rPr>
              <a:t>/pdf/1402.3722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46DD2-2917-A50D-0972-C6ABDEF9FC4D}"/>
                  </a:ext>
                </a:extLst>
              </p:cNvPr>
              <p:cNvSpPr txBox="1"/>
              <p:nvPr/>
            </p:nvSpPr>
            <p:spPr>
              <a:xfrm>
                <a:off x="1053736" y="3942900"/>
                <a:ext cx="98916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negative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probability proportional to node degree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gives more robust estimates but also higher bias on negative events (meaning, the negative sample node might actually occur on random walks we just didn’t take enough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In practice,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5, 20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46DD2-2917-A50D-0972-C6ABDEF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6" y="3942900"/>
                <a:ext cx="9891632" cy="1938992"/>
              </a:xfrm>
              <a:prstGeom prst="rect">
                <a:avLst/>
              </a:prstGeom>
              <a:blipFill>
                <a:blip r:embed="rId4"/>
                <a:stretch>
                  <a:fillRect l="-897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905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E8DCAA-D3D1-D72E-68D4-936A2F8A9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7599226" cy="54168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90163807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BF82-959B-C002-32FD-8B50946A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NCE</a:t>
            </a:r>
            <a:r>
              <a:rPr lang="en-US"/>
              <a:t> loss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95F51-A6C9-14EE-A8FA-4DA2BB9B2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7286" y="1131080"/>
                <a:ext cx="4788496" cy="631711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095F51-A6C9-14EE-A8FA-4DA2BB9B2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7286" y="1131080"/>
                <a:ext cx="4788496" cy="631711"/>
              </a:xfrm>
              <a:blipFill>
                <a:blip r:embed="rId2"/>
                <a:stretch>
                  <a:fillRect l="-529" t="-162000" b="-2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AD614A-A91A-3F22-1F55-7A93416A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86" y="1863882"/>
            <a:ext cx="5397764" cy="3829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3CD1-A9FE-AE38-3EEE-04646D2B4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994" y="0"/>
            <a:ext cx="3900509" cy="2519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ADB49-FE57-46EB-2674-6C9B72217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994" y="2519729"/>
            <a:ext cx="3901934" cy="2087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FEDC1-E478-8114-56D8-5D338B617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2994" y="4607605"/>
            <a:ext cx="3879006" cy="2171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7726C-C9C1-80DA-CE1D-5E1EE40B6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286" y="5779351"/>
            <a:ext cx="6577940" cy="10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338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A13B9-9F70-F06D-D6A6-E3C5EEED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optimize our objective function?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1715-3043-38AC-120C-BC242C9FD2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31552" cy="421256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our loss function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and we want to optimize the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Stochastic Gradient Descent – </a:t>
                </a:r>
                <a:r>
                  <a:rPr lang="en-US" b="1" dirty="0">
                    <a:solidFill>
                      <a:schemeClr val="accent2"/>
                    </a:solidFill>
                  </a:rPr>
                  <a:t>process one sample at a time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Randomly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for all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For each random walk 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1143000" lvl="2" indent="-457200">
                  <a:buFont typeface="+mj-lt"/>
                  <a:buAutoNum type="alphaLcPeriod"/>
                </a:pPr>
                <a:r>
                  <a:rPr lang="en-US" dirty="0"/>
                  <a:t>Compute the partial derivatives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for all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1143000" lvl="2" indent="-457200">
                  <a:buFont typeface="+mj-lt"/>
                  <a:buAutoNum type="alphaLcPeriod"/>
                </a:pPr>
                <a:r>
                  <a:rPr lang="en-US" dirty="0"/>
                  <a:t>For all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step in the negative gradient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learning rate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Repeat 2 until convergence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Completion of step 2 represents one epoch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Why not use batch (or full) gradient descent?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Requires us to track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6B1715-3043-38AC-120C-BC242C9FD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31552" cy="4212563"/>
              </a:xfrm>
              <a:blipFill>
                <a:blip r:embed="rId3"/>
                <a:stretch>
                  <a:fillRect l="-1752" t="-3003" b="-3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62038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92EA9-058C-96B1-D05C-4F8D49F6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069A2-0CD9-0405-A069-BB65A75E8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57232" cy="4228850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Generate short fixed-length random walks starting from each node,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on the graph using a random walk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determine the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from the walks and combine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randomly selected negative nodes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This represents a single 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Optimize the embeddings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stochastic gradient descent with the </a:t>
                </a:r>
                <a:r>
                  <a:rPr lang="en-US" dirty="0" err="1"/>
                  <a:t>NCE</a:t>
                </a:r>
                <a:r>
                  <a:rPr lang="en-US" dirty="0"/>
                  <a:t> loss function (using negative sampling)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3069A2-0CD9-0405-A069-BB65A75E8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57232" cy="4228850"/>
              </a:xfrm>
              <a:blipFill>
                <a:blip r:embed="rId2"/>
                <a:stretch>
                  <a:fillRect l="-1802" t="-2994" r="-2059" b="-23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749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25A6-7612-73E0-9F7F-E8713CD2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random walk policy?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29871-25BE-E381-576B-3E53D58A4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13064" cy="254992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of yet, we haven’t specified the random walk policy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 walk policy definition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 random walk is at node </a:t>
                </a:r>
                <a:r>
                  <a:rPr lang="en-US" i="1" dirty="0"/>
                  <a:t>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Set a rule (policy) for deciding which neighbor node of v to select for the next step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rule can depend an parameters and other information about the walk state and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529871-25BE-E381-576B-3E53D58A4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13064" cy="2549929"/>
              </a:xfrm>
              <a:blipFill>
                <a:blip r:embed="rId2"/>
                <a:stretch>
                  <a:fillRect l="-2086" t="-4950" r="-2086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5F1956A0-AA27-6318-54A0-02140A9ADDC6}"/>
              </a:ext>
            </a:extLst>
          </p:cNvPr>
          <p:cNvSpPr/>
          <p:nvPr/>
        </p:nvSpPr>
        <p:spPr>
          <a:xfrm rot="5855143">
            <a:off x="6386232" y="5206039"/>
            <a:ext cx="365760" cy="36576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DA2A96-2DFC-9DC8-63AE-9F5808BF17F8}"/>
              </a:ext>
            </a:extLst>
          </p:cNvPr>
          <p:cNvCxnSpPr>
            <a:cxnSpLocks/>
            <a:stCxn id="4" idx="4"/>
            <a:endCxn id="11" idx="6"/>
          </p:cNvCxnSpPr>
          <p:nvPr/>
        </p:nvCxnSpPr>
        <p:spPr>
          <a:xfrm flipH="1" flipV="1">
            <a:off x="5199459" y="4642484"/>
            <a:ext cx="1188373" cy="7222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AEA431D-DC71-CF7B-34BD-5C30913977E9}"/>
              </a:ext>
            </a:extLst>
          </p:cNvPr>
          <p:cNvCxnSpPr>
            <a:cxnSpLocks/>
            <a:stCxn id="20" idx="2"/>
            <a:endCxn id="4" idx="1"/>
          </p:cNvCxnSpPr>
          <p:nvPr/>
        </p:nvCxnSpPr>
        <p:spPr>
          <a:xfrm flipH="1">
            <a:off x="6714367" y="4784553"/>
            <a:ext cx="265710" cy="4932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8EBAA-4E56-BB74-EE96-3B44B0FD7034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V="1">
            <a:off x="4651942" y="4832743"/>
            <a:ext cx="380972" cy="87376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70666F-DAD8-4838-9DF3-53C3B27B9098}"/>
              </a:ext>
            </a:extLst>
          </p:cNvPr>
          <p:cNvSpPr txBox="1"/>
          <p:nvPr/>
        </p:nvSpPr>
        <p:spPr>
          <a:xfrm rot="21487866">
            <a:off x="6422617" y="5216705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15A6EA-B609-BEDB-DF08-79824AD41F5F}"/>
              </a:ext>
            </a:extLst>
          </p:cNvPr>
          <p:cNvSpPr/>
          <p:nvPr/>
        </p:nvSpPr>
        <p:spPr>
          <a:xfrm rot="21451289">
            <a:off x="4833870" y="4467513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C758B-B79C-7E43-C261-6EB287165ECC}"/>
              </a:ext>
            </a:extLst>
          </p:cNvPr>
          <p:cNvSpPr txBox="1"/>
          <p:nvPr/>
        </p:nvSpPr>
        <p:spPr>
          <a:xfrm rot="21451289">
            <a:off x="4862864" y="446358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ACDD5-F275-E2D4-1CB6-232DA1D09D99}"/>
              </a:ext>
            </a:extLst>
          </p:cNvPr>
          <p:cNvGrpSpPr/>
          <p:nvPr/>
        </p:nvGrpSpPr>
        <p:grpSpPr>
          <a:xfrm rot="15523690">
            <a:off x="7432618" y="5465993"/>
            <a:ext cx="369332" cy="365760"/>
            <a:chOff x="4555818" y="5631833"/>
            <a:chExt cx="369332" cy="36576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286D6AD-B634-4359-7D4A-96EB7D688BF0}"/>
                </a:ext>
              </a:extLst>
            </p:cNvPr>
            <p:cNvSpPr/>
            <p:nvPr/>
          </p:nvSpPr>
          <p:spPr>
            <a:xfrm rot="5855143">
              <a:off x="4558885" y="563183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F4AFE4-C474-4EE2-909F-D8561EDE5731}"/>
                </a:ext>
              </a:extLst>
            </p:cNvPr>
            <p:cNvSpPr txBox="1"/>
            <p:nvPr/>
          </p:nvSpPr>
          <p:spPr>
            <a:xfrm rot="5855143">
              <a:off x="4581626" y="56396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7DF609F-C9E3-2942-5986-67C320496985}"/>
              </a:ext>
            </a:extLst>
          </p:cNvPr>
          <p:cNvSpPr/>
          <p:nvPr/>
        </p:nvSpPr>
        <p:spPr>
          <a:xfrm rot="25062">
            <a:off x="4467729" y="5706502"/>
            <a:ext cx="365760" cy="365760"/>
          </a:xfrm>
          <a:prstGeom prst="ellipse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985703-1701-FFA4-D47D-8717E220A948}"/>
              </a:ext>
            </a:extLst>
          </p:cNvPr>
          <p:cNvSpPr txBox="1"/>
          <p:nvPr/>
        </p:nvSpPr>
        <p:spPr>
          <a:xfrm rot="25062">
            <a:off x="4496054" y="571487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A158E3-72F1-C7C6-2373-A0D38797FE56}"/>
              </a:ext>
            </a:extLst>
          </p:cNvPr>
          <p:cNvGrpSpPr/>
          <p:nvPr/>
        </p:nvGrpSpPr>
        <p:grpSpPr>
          <a:xfrm rot="15840923">
            <a:off x="6791005" y="4418082"/>
            <a:ext cx="369332" cy="365760"/>
            <a:chOff x="4555818" y="5631833"/>
            <a:chExt cx="369332" cy="3657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1242B8-043D-9937-C54C-8EFA64A3544E}"/>
                </a:ext>
              </a:extLst>
            </p:cNvPr>
            <p:cNvSpPr/>
            <p:nvPr/>
          </p:nvSpPr>
          <p:spPr>
            <a:xfrm rot="5855143">
              <a:off x="4558885" y="563183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9B9249-F34B-8D4E-9202-FF3372D650F2}"/>
                </a:ext>
              </a:extLst>
            </p:cNvPr>
            <p:cNvSpPr txBox="1"/>
            <p:nvPr/>
          </p:nvSpPr>
          <p:spPr>
            <a:xfrm rot="5855143">
              <a:off x="4581626" y="56396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CB5B81-9CAE-4D5E-89A7-20B35A160B38}"/>
              </a:ext>
            </a:extLst>
          </p:cNvPr>
          <p:cNvCxnSpPr>
            <a:cxnSpLocks/>
            <a:stCxn id="14" idx="2"/>
            <a:endCxn id="4" idx="0"/>
          </p:cNvCxnSpPr>
          <p:nvPr/>
        </p:nvCxnSpPr>
        <p:spPr>
          <a:xfrm flipH="1" flipV="1">
            <a:off x="6750392" y="5413061"/>
            <a:ext cx="684140" cy="24631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C0C8A-4D1A-2AF2-8751-CB469777C4B5}"/>
              </a:ext>
            </a:extLst>
          </p:cNvPr>
          <p:cNvGrpSpPr/>
          <p:nvPr/>
        </p:nvGrpSpPr>
        <p:grpSpPr>
          <a:xfrm rot="15523690">
            <a:off x="5439929" y="6012862"/>
            <a:ext cx="369332" cy="365760"/>
            <a:chOff x="4555818" y="5631833"/>
            <a:chExt cx="369332" cy="36576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4D442D-F5A5-F7E1-C19C-ADAB939B432D}"/>
                </a:ext>
              </a:extLst>
            </p:cNvPr>
            <p:cNvSpPr/>
            <p:nvPr/>
          </p:nvSpPr>
          <p:spPr>
            <a:xfrm rot="5855143">
              <a:off x="4558885" y="563183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210920-6DDA-1BD4-A0FD-9F48FD60FBE8}"/>
                </a:ext>
              </a:extLst>
            </p:cNvPr>
            <p:cNvSpPr txBox="1"/>
            <p:nvPr/>
          </p:nvSpPr>
          <p:spPr>
            <a:xfrm rot="6076310">
              <a:off x="4581626" y="56396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557BFB-BF10-7D55-C925-821B510BF4F2}"/>
              </a:ext>
            </a:extLst>
          </p:cNvPr>
          <p:cNvCxnSpPr>
            <a:cxnSpLocks/>
            <a:stCxn id="24" idx="3"/>
            <a:endCxn id="4" idx="6"/>
          </p:cNvCxnSpPr>
          <p:nvPr/>
        </p:nvCxnSpPr>
        <p:spPr>
          <a:xfrm flipV="1">
            <a:off x="5792885" y="5570199"/>
            <a:ext cx="752085" cy="62366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A1ECAC-197A-11C8-8123-B00D450D09DE}"/>
              </a:ext>
            </a:extLst>
          </p:cNvPr>
          <p:cNvCxnSpPr>
            <a:cxnSpLocks/>
            <a:stCxn id="23" idx="2"/>
            <a:endCxn id="16" idx="5"/>
          </p:cNvCxnSpPr>
          <p:nvPr/>
        </p:nvCxnSpPr>
        <p:spPr>
          <a:xfrm flipH="1" flipV="1">
            <a:off x="4778979" y="6019637"/>
            <a:ext cx="662864" cy="18660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6F5F78E-34B9-2A2F-150F-576BFFDFD62E}"/>
              </a:ext>
            </a:extLst>
          </p:cNvPr>
          <p:cNvCxnSpPr>
            <a:cxnSpLocks/>
            <a:stCxn id="16" idx="6"/>
            <a:endCxn id="4" idx="5"/>
          </p:cNvCxnSpPr>
          <p:nvPr/>
        </p:nvCxnSpPr>
        <p:spPr>
          <a:xfrm flipV="1">
            <a:off x="4833484" y="5500032"/>
            <a:ext cx="1590373" cy="39068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90025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DDADB-00F8-1C37-9D22-BA20CE8A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9CA2-33DC-9038-0C52-45AA06B2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the random walk policy?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0541-0291-49C2-9804-502551EC9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13064" cy="23283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Simplest approach is to select the next node in the walk from the neighbors of the current node with equal probability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Unbiased random walk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This was proposed for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DeepWalk</a:t>
            </a:r>
            <a:r>
              <a:rPr lang="en-US" dirty="0"/>
              <a:t> by Perozzi et al.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This turns out to be too restrictive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can we improve this?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150582-64BC-D398-F896-2A27AE90F447}"/>
              </a:ext>
            </a:extLst>
          </p:cNvPr>
          <p:cNvGrpSpPr/>
          <p:nvPr/>
        </p:nvGrpSpPr>
        <p:grpSpPr>
          <a:xfrm>
            <a:off x="2940681" y="4141976"/>
            <a:ext cx="3332435" cy="1964112"/>
            <a:chOff x="4467729" y="4416296"/>
            <a:chExt cx="3332435" cy="19641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74DBBB-BE18-F95B-4C7B-035D2561452E}"/>
                </a:ext>
              </a:extLst>
            </p:cNvPr>
            <p:cNvSpPr/>
            <p:nvPr/>
          </p:nvSpPr>
          <p:spPr>
            <a:xfrm rot="5855143">
              <a:off x="6386232" y="5206039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727D16-8E95-7957-2603-2F7995ADA48F}"/>
                </a:ext>
              </a:extLst>
            </p:cNvPr>
            <p:cNvCxnSpPr>
              <a:cxnSpLocks/>
              <a:stCxn id="4" idx="4"/>
              <a:endCxn id="9" idx="6"/>
            </p:cNvCxnSpPr>
            <p:nvPr/>
          </p:nvCxnSpPr>
          <p:spPr>
            <a:xfrm flipH="1" flipV="1">
              <a:off x="5199459" y="4642484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7E524C9-9916-9798-CA8E-3E4FDC7BF4CC}"/>
                </a:ext>
              </a:extLst>
            </p:cNvPr>
            <p:cNvCxnSpPr>
              <a:cxnSpLocks/>
              <a:stCxn id="18" idx="2"/>
              <a:endCxn id="4" idx="1"/>
            </p:cNvCxnSpPr>
            <p:nvPr/>
          </p:nvCxnSpPr>
          <p:spPr>
            <a:xfrm flipH="1">
              <a:off x="6714367" y="4784553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7D37673-518C-FD3B-5C9F-AC2D99C866DA}"/>
                </a:ext>
              </a:extLst>
            </p:cNvPr>
            <p:cNvCxnSpPr>
              <a:cxnSpLocks/>
              <a:stCxn id="14" idx="0"/>
              <a:endCxn id="10" idx="2"/>
            </p:cNvCxnSpPr>
            <p:nvPr/>
          </p:nvCxnSpPr>
          <p:spPr>
            <a:xfrm flipV="1">
              <a:off x="4651942" y="4832743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2EAD62-53C0-706A-5335-1CCA580F41AF}"/>
                </a:ext>
              </a:extLst>
            </p:cNvPr>
            <p:cNvSpPr txBox="1"/>
            <p:nvPr/>
          </p:nvSpPr>
          <p:spPr>
            <a:xfrm rot="21487866">
              <a:off x="6422617" y="5216705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5E6479-9A24-A60F-CE8A-32421C42809D}"/>
                </a:ext>
              </a:extLst>
            </p:cNvPr>
            <p:cNvSpPr/>
            <p:nvPr/>
          </p:nvSpPr>
          <p:spPr>
            <a:xfrm rot="21451289">
              <a:off x="4833870" y="446751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3C1B61-A2A6-E427-BA77-E8438412E004}"/>
                </a:ext>
              </a:extLst>
            </p:cNvPr>
            <p:cNvSpPr txBox="1"/>
            <p:nvPr/>
          </p:nvSpPr>
          <p:spPr>
            <a:xfrm rot="21451289">
              <a:off x="4862864" y="446358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C5BCE9-0E59-FE34-92F7-208AC0CFBC4A}"/>
                </a:ext>
              </a:extLst>
            </p:cNvPr>
            <p:cNvGrpSpPr/>
            <p:nvPr/>
          </p:nvGrpSpPr>
          <p:grpSpPr>
            <a:xfrm rot="15523690">
              <a:off x="7432618" y="5465993"/>
              <a:ext cx="369332" cy="365760"/>
              <a:chOff x="4555818" y="5631833"/>
              <a:chExt cx="369332" cy="36576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C573B1C-5C17-8896-2CD3-8ADF26FDF580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7C1A35-7965-7F4D-BC84-133A21519389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2B6AD2-47A0-5589-3CD6-A877043ACC7C}"/>
                </a:ext>
              </a:extLst>
            </p:cNvPr>
            <p:cNvSpPr/>
            <p:nvPr/>
          </p:nvSpPr>
          <p:spPr>
            <a:xfrm rot="25062">
              <a:off x="4467729" y="5706502"/>
              <a:ext cx="365760" cy="365760"/>
            </a:xfrm>
            <a:prstGeom prst="ellipse">
              <a:avLst/>
            </a:prstGeom>
            <a:noFill/>
            <a:ln w="63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7E0833-C6BB-F8FA-D114-129F11F074E0}"/>
                </a:ext>
              </a:extLst>
            </p:cNvPr>
            <p:cNvSpPr txBox="1"/>
            <p:nvPr/>
          </p:nvSpPr>
          <p:spPr>
            <a:xfrm rot="25062">
              <a:off x="4496054" y="571487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2DD1CC7-BBA3-A1F1-EFEB-65B77B1B204F}"/>
                </a:ext>
              </a:extLst>
            </p:cNvPr>
            <p:cNvGrpSpPr/>
            <p:nvPr/>
          </p:nvGrpSpPr>
          <p:grpSpPr>
            <a:xfrm rot="15840923">
              <a:off x="6791005" y="4418082"/>
              <a:ext cx="369332" cy="365760"/>
              <a:chOff x="4555818" y="5631833"/>
              <a:chExt cx="369332" cy="36576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CFF96B0-0C2A-93BF-28EA-8B7DC45A3019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330665-817B-FB52-2177-1AF8D4EA9B66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CA8545A-AAF3-FC6B-CF25-CAE03D724A74}"/>
                </a:ext>
              </a:extLst>
            </p:cNvPr>
            <p:cNvCxnSpPr>
              <a:cxnSpLocks/>
              <a:stCxn id="12" idx="2"/>
              <a:endCxn id="4" idx="0"/>
            </p:cNvCxnSpPr>
            <p:nvPr/>
          </p:nvCxnSpPr>
          <p:spPr>
            <a:xfrm flipH="1" flipV="1">
              <a:off x="6750392" y="5413061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7D455D-475E-2DF6-FD7B-C93ACC6D129C}"/>
                </a:ext>
              </a:extLst>
            </p:cNvPr>
            <p:cNvGrpSpPr/>
            <p:nvPr/>
          </p:nvGrpSpPr>
          <p:grpSpPr>
            <a:xfrm rot="15523690">
              <a:off x="5439929" y="6012862"/>
              <a:ext cx="369332" cy="365760"/>
              <a:chOff x="4555818" y="5631833"/>
              <a:chExt cx="369332" cy="3657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079FADE-3F4C-71AB-ECD6-86C1D8615274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C74102-121D-0437-6582-BF9451D6F06A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7446BE-89EA-4E6A-FA42-65877C949B82}"/>
                </a:ext>
              </a:extLst>
            </p:cNvPr>
            <p:cNvCxnSpPr>
              <a:cxnSpLocks/>
              <a:stCxn id="22" idx="3"/>
              <a:endCxn id="4" idx="6"/>
            </p:cNvCxnSpPr>
            <p:nvPr/>
          </p:nvCxnSpPr>
          <p:spPr>
            <a:xfrm flipV="1">
              <a:off x="5792885" y="5570199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27D8254-A84E-7289-419F-EA78993A6F9B}"/>
                </a:ext>
              </a:extLst>
            </p:cNvPr>
            <p:cNvCxnSpPr>
              <a:cxnSpLocks/>
              <a:stCxn id="21" idx="2"/>
              <a:endCxn id="14" idx="5"/>
            </p:cNvCxnSpPr>
            <p:nvPr/>
          </p:nvCxnSpPr>
          <p:spPr>
            <a:xfrm flipH="1" flipV="1">
              <a:off x="4778979" y="6019637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676A07-0EC7-AF9E-C3C0-89A54C43B0F2}"/>
                </a:ext>
              </a:extLst>
            </p:cNvPr>
            <p:cNvCxnSpPr>
              <a:cxnSpLocks/>
              <a:stCxn id="14" idx="6"/>
              <a:endCxn id="4" idx="5"/>
            </p:cNvCxnSpPr>
            <p:nvPr/>
          </p:nvCxnSpPr>
          <p:spPr>
            <a:xfrm flipV="1">
              <a:off x="4833484" y="5500032"/>
              <a:ext cx="1590373" cy="39068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AF796F-C9A4-501C-1139-A681CA9BCEB6}"/>
                  </a:ext>
                </a:extLst>
              </p:cNvPr>
              <p:cNvSpPr txBox="1"/>
              <p:nvPr/>
            </p:nvSpPr>
            <p:spPr>
              <a:xfrm>
                <a:off x="6770627" y="3702643"/>
                <a:ext cx="451984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Unbiased Random Walk Policy Example</a:t>
                </a:r>
              </a:p>
              <a:p>
                <a:r>
                  <a:rPr lang="en-US" dirty="0"/>
                  <a:t>Node </a:t>
                </a:r>
                <a:r>
                  <a:rPr lang="en-US" i="1" dirty="0"/>
                  <a:t>v </a:t>
                </a:r>
                <a:r>
                  <a:rPr lang="en-US" dirty="0"/>
                  <a:t>has 5 neighbors. Pick a number,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from a uniform random distribution on [0,1]. Pick the next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with the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0, 0.2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∈(0.2, 0.4)⟶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∈(0.6, 0.8)⟶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AF796F-C9A4-501C-1139-A681CA9BC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627" y="3702643"/>
                <a:ext cx="4519849" cy="2585323"/>
              </a:xfrm>
              <a:prstGeom prst="rect">
                <a:avLst/>
              </a:prstGeom>
              <a:blipFill>
                <a:blip r:embed="rId3"/>
                <a:stretch>
                  <a:fillRect l="-1404" t="-980" r="-28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38431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E657-BFB7-03A2-5F17-8A0E95C6F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and depth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3982C-6952-2F2E-BBA7-397683C00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515600" cy="26345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Breadth-first </a:t>
            </a:r>
            <a:r>
              <a:rPr lang="en-US" dirty="0"/>
              <a:t>is a walk policy that favors a local neighborhood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Depth-first</a:t>
            </a:r>
            <a:r>
              <a:rPr lang="en-US" dirty="0"/>
              <a:t> is a walk policy that favors a global neighborhood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would like a walk policy that combines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Next, we discuss </a:t>
            </a:r>
            <a:r>
              <a:rPr lang="en-US" i="1" dirty="0">
                <a:solidFill>
                  <a:srgbClr val="4BA047"/>
                </a:solidFill>
              </a:rPr>
              <a:t>node2vec</a:t>
            </a:r>
            <a:r>
              <a:rPr lang="en-US" i="1" dirty="0"/>
              <a:t> </a:t>
            </a:r>
            <a:r>
              <a:rPr lang="en-US" dirty="0"/>
              <a:t>which uses a parameterized bias random walk policy that interpolates between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breadth-first (local)</a:t>
            </a:r>
            <a:r>
              <a:rPr lang="en-US" dirty="0"/>
              <a:t> and </a:t>
            </a:r>
            <a:r>
              <a:rPr lang="en-US" b="1" dirty="0">
                <a:solidFill>
                  <a:srgbClr val="C00000"/>
                </a:solidFill>
              </a:rPr>
              <a:t>depth-first (global)</a:t>
            </a:r>
            <a:r>
              <a:rPr lang="en-US" dirty="0"/>
              <a:t> views of a node neighborhood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32A2E-AA11-BC1E-0A76-8CD497B0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12" y="3670888"/>
            <a:ext cx="6099048" cy="2151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5D54A-1AC7-301D-5EBE-464D1BA84A12}"/>
              </a:ext>
            </a:extLst>
          </p:cNvPr>
          <p:cNvSpPr txBox="1"/>
          <p:nvPr/>
        </p:nvSpPr>
        <p:spPr>
          <a:xfrm>
            <a:off x="5447951" y="5821931"/>
            <a:ext cx="2481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Grover &amp; Leskovec 2016</a:t>
            </a:r>
          </a:p>
        </p:txBody>
      </p:sp>
    </p:spTree>
    <p:extLst>
      <p:ext uri="{BB962C8B-B14F-4D97-AF65-F5344CB8AC3E}">
        <p14:creationId xmlns:p14="http://schemas.microsoft.com/office/powerpoint/2010/main" val="3786755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4B2A-CBDD-D7DF-F048-7C5505FCC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1DDB-0A75-150E-C2BF-69C8A0EA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3309-FEE2-F36A-99BD-937E7E605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02952" cy="26745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Biased random walk concept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 random walk just traversed the edge from node </a:t>
                </a:r>
                <a:r>
                  <a:rPr lang="en-US" i="1" dirty="0"/>
                  <a:t>t</a:t>
                </a:r>
                <a:r>
                  <a:rPr lang="en-US" dirty="0"/>
                  <a:t> to node </a:t>
                </a:r>
                <a:r>
                  <a:rPr lang="en-US" i="1" dirty="0"/>
                  <a:t>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Bias the probability of picking a neighbor of node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based on whether it is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previous node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neighbor of the previous node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a neighbor of the previous node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bias the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3309-FEE2-F36A-99BD-937E7E605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02952" cy="2674578"/>
              </a:xfrm>
              <a:blipFill>
                <a:blip r:embed="rId2"/>
                <a:stretch>
                  <a:fillRect l="-1795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16AE4E0D-9E63-56A5-758E-E849B428C285}"/>
              </a:ext>
            </a:extLst>
          </p:cNvPr>
          <p:cNvGrpSpPr/>
          <p:nvPr/>
        </p:nvGrpSpPr>
        <p:grpSpPr>
          <a:xfrm>
            <a:off x="1865374" y="4213321"/>
            <a:ext cx="9070851" cy="2424094"/>
            <a:chOff x="295434" y="3951915"/>
            <a:chExt cx="9070851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9F038C5-1082-9295-A950-028D2874F06B}"/>
                </a:ext>
              </a:extLst>
            </p:cNvPr>
            <p:cNvSpPr/>
            <p:nvPr/>
          </p:nvSpPr>
          <p:spPr>
            <a:xfrm rot="19925465">
              <a:off x="6000406" y="3951915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1088BAC-BB5F-125A-6F6F-FB3F89D90C4B}"/>
                </a:ext>
              </a:extLst>
            </p:cNvPr>
            <p:cNvSpPr/>
            <p:nvPr/>
          </p:nvSpPr>
          <p:spPr>
            <a:xfrm rot="20324171">
              <a:off x="3982937" y="4035176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50F11E-D6B4-2F93-9342-01F94FC3F841}"/>
                </a:ext>
              </a:extLst>
            </p:cNvPr>
            <p:cNvSpPr/>
            <p:nvPr/>
          </p:nvSpPr>
          <p:spPr>
            <a:xfrm rot="5855143">
              <a:off x="5407825" y="4886000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8B1C3C-D8FB-AC70-23E5-1B7C41839887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4221052" y="4322445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F6A391-3968-2AA6-7AE5-1CFE2F29410E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5735960" y="4464514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9F842D-8633-A7F1-FC29-2445B4BB645D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3855077" y="5044738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21395-3C44-2186-BA26-856EDA000C94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3673535" y="4512704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E681-C6AF-3C86-DBD0-A445EC524C56}"/>
                </a:ext>
              </a:extLst>
            </p:cNvPr>
            <p:cNvSpPr txBox="1"/>
            <p:nvPr/>
          </p:nvSpPr>
          <p:spPr>
            <a:xfrm rot="21487866">
              <a:off x="5444210" y="4896666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848A43-28D7-B565-B559-BA4019C6CAE3}"/>
                </a:ext>
              </a:extLst>
            </p:cNvPr>
            <p:cNvGrpSpPr/>
            <p:nvPr/>
          </p:nvGrpSpPr>
          <p:grpSpPr>
            <a:xfrm rot="15596146">
              <a:off x="3853558" y="4146804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A5C475-BDF5-98F6-F87E-FB66FC5BE771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CF41EF-D482-92A0-5698-CE442A3461AF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CBFF02-5956-B9AF-9BC2-31F94E4F6619}"/>
                </a:ext>
              </a:extLst>
            </p:cNvPr>
            <p:cNvGrpSpPr/>
            <p:nvPr/>
          </p:nvGrpSpPr>
          <p:grpSpPr>
            <a:xfrm rot="15523690">
              <a:off x="6454211" y="5145954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848B3A-B45B-3673-0E68-2CAD5417A0EF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0FB7E2-AE26-42AA-7883-C6E76B5C5192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7C86A5-5D0C-1F53-7034-42B40F906013}"/>
                </a:ext>
              </a:extLst>
            </p:cNvPr>
            <p:cNvSpPr/>
            <p:nvPr/>
          </p:nvSpPr>
          <p:spPr>
            <a:xfrm rot="25062">
              <a:off x="3489322" y="5386463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D50F98-B509-453B-B1CA-F7BD4641BAAB}"/>
                </a:ext>
              </a:extLst>
            </p:cNvPr>
            <p:cNvSpPr txBox="1"/>
            <p:nvPr/>
          </p:nvSpPr>
          <p:spPr>
            <a:xfrm rot="25062">
              <a:off x="3549707" y="539483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D65B5F-05AD-C638-D0B3-0859400A9F3E}"/>
                </a:ext>
              </a:extLst>
            </p:cNvPr>
            <p:cNvGrpSpPr/>
            <p:nvPr/>
          </p:nvGrpSpPr>
          <p:grpSpPr>
            <a:xfrm rot="15840923">
              <a:off x="5812598" y="4098043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E73DB4E-2AC8-478F-520C-00F316C67720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DCA3AE-BE46-F54B-EFCE-6EFE6805214A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583335-E656-5AFE-7449-E545C94D23B3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5771985" y="5093022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05A384B-8DFA-70C2-58DE-EE7E5FF4DAC3}"/>
                </a:ext>
              </a:extLst>
            </p:cNvPr>
            <p:cNvGrpSpPr/>
            <p:nvPr/>
          </p:nvGrpSpPr>
          <p:grpSpPr>
            <a:xfrm rot="15523690">
              <a:off x="4461522" y="5692823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20A4B0D-B38F-5D92-94DF-C0CEC51186E7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6CD93F-11F5-758C-C4A0-66C758AD25A8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1D1C7E-FBAA-AB66-6886-CEDE2CD5FFD4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4814478" y="5250160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09E59-33EC-A359-9B1C-28E222F69E80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3800572" y="5699598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052C34-0621-CAE7-DC4C-7089E866F324}"/>
                </a:ext>
              </a:extLst>
            </p:cNvPr>
            <p:cNvSpPr txBox="1"/>
            <p:nvPr/>
          </p:nvSpPr>
          <p:spPr>
            <a:xfrm>
              <a:off x="5421503" y="5729678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1C473B-9DF2-0DE9-5013-878D2ED87053}"/>
                </a:ext>
              </a:extLst>
            </p:cNvPr>
            <p:cNvSpPr txBox="1"/>
            <p:nvPr/>
          </p:nvSpPr>
          <p:spPr>
            <a:xfrm>
              <a:off x="2159801" y="5250160"/>
              <a:ext cx="1009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previous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7F934C-F7E8-B680-57AC-EA476EA6394C}"/>
                </a:ext>
              </a:extLst>
            </p:cNvPr>
            <p:cNvSpPr txBox="1"/>
            <p:nvPr/>
          </p:nvSpPr>
          <p:spPr>
            <a:xfrm>
              <a:off x="6922008" y="4034437"/>
              <a:ext cx="2444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Neighbors that are </a:t>
              </a:r>
              <a:r>
                <a:rPr lang="en-US" u="sng" dirty="0"/>
                <a:t>not</a:t>
              </a:r>
              <a:r>
                <a:rPr lang="en-US" dirty="0"/>
                <a:t> neighbors of the previous node (out)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9368C9-54D5-44FF-D933-2EE07FA8EFB5}"/>
                </a:ext>
              </a:extLst>
            </p:cNvPr>
            <p:cNvSpPr txBox="1"/>
            <p:nvPr/>
          </p:nvSpPr>
          <p:spPr>
            <a:xfrm>
              <a:off x="295434" y="4189226"/>
              <a:ext cx="30921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Neighbors that are neighbors of the previous node (in)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B9E8D3B-4020-84B9-1FEF-10842D0DD4FA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26" y="4527151"/>
              <a:ext cx="606064" cy="131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D02C780-52C2-480F-2190-42A519ED0AB6}"/>
                </a:ext>
              </a:extLst>
            </p:cNvPr>
            <p:cNvCxnSpPr>
              <a:cxnSpLocks/>
              <a:stCxn id="73" idx="3"/>
              <a:endCxn id="7" idx="2"/>
            </p:cNvCxnSpPr>
            <p:nvPr/>
          </p:nvCxnSpPr>
          <p:spPr>
            <a:xfrm flipV="1">
              <a:off x="3169052" y="5568010"/>
              <a:ext cx="320275" cy="5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FC5DCC3-61E7-BE42-0D55-EF59DA44173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5735960" y="5239942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1B11343-3089-86F6-F4C1-20EC5AB5BC62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6412210" y="4496102"/>
              <a:ext cx="509798" cy="21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62312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37962-1ED0-B3CB-A87A-47D71586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9ECC-FDE5-58EF-D60C-9976CD0F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D0BDD-3E22-48A9-03E8-9700ABAF6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9902952" cy="356495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Biased probabilities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 random walk just traversed the edge from node </a:t>
                </a:r>
                <a:r>
                  <a:rPr lang="en-US" i="1" dirty="0"/>
                  <a:t>t</a:t>
                </a:r>
                <a:r>
                  <a:rPr lang="en-US" dirty="0"/>
                  <a:t> to node </a:t>
                </a:r>
                <a:r>
                  <a:rPr lang="en-US" i="1" dirty="0"/>
                  <a:t>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policy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(more on these later)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set of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r>
                  <a:rPr lang="en-US" dirty="0"/>
                  <a:t> be the weight on the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(unweighted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/>
                  <a:t> be the shortest path distance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/>
                  <a:t> is 0, 1, or 2)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the unnormalized transition probability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transition probabilities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D0BDD-3E22-48A9-03E8-9700ABAF6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9902952" cy="3564950"/>
              </a:xfrm>
              <a:blipFill>
                <a:blip r:embed="rId2"/>
                <a:stretch>
                  <a:fillRect l="-1795" t="-3546" b="-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6504236-51B3-D9C5-4C63-F5F7CA747718}"/>
              </a:ext>
            </a:extLst>
          </p:cNvPr>
          <p:cNvGrpSpPr/>
          <p:nvPr/>
        </p:nvGrpSpPr>
        <p:grpSpPr>
          <a:xfrm>
            <a:off x="3533649" y="4457234"/>
            <a:ext cx="5734301" cy="2424094"/>
            <a:chOff x="3729740" y="4460209"/>
            <a:chExt cx="5734301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DDB406C6-DEF0-4816-810F-F449D159F4C4}"/>
                </a:ext>
              </a:extLst>
            </p:cNvPr>
            <p:cNvSpPr/>
            <p:nvPr/>
          </p:nvSpPr>
          <p:spPr>
            <a:xfrm rot="19925465">
              <a:off x="7570346" y="4460209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950D1-CBF9-1B97-A023-F1C2014A1AD1}"/>
                </a:ext>
              </a:extLst>
            </p:cNvPr>
            <p:cNvSpPr/>
            <p:nvPr/>
          </p:nvSpPr>
          <p:spPr>
            <a:xfrm rot="20324171">
              <a:off x="5552877" y="4543470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3C309-395A-B8E2-1B59-BA5542FFADF1}"/>
                </a:ext>
              </a:extLst>
            </p:cNvPr>
            <p:cNvSpPr/>
            <p:nvPr/>
          </p:nvSpPr>
          <p:spPr>
            <a:xfrm rot="5855143">
              <a:off x="6977765" y="5394294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6B2965-3454-A278-3D01-10459B822845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5790992" y="4830739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511183-C87C-CAEB-1CA2-C1D32CEBB9E9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7305900" y="4972808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E48E-7CEA-B8CE-747C-BF007B46135A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5425017" y="5553032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14425-3D9A-0A44-C4E5-3065705EC3E3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5243475" y="5020998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A7690C-CE87-896E-E1D1-1BD54441AC81}"/>
                </a:ext>
              </a:extLst>
            </p:cNvPr>
            <p:cNvSpPr txBox="1"/>
            <p:nvPr/>
          </p:nvSpPr>
          <p:spPr>
            <a:xfrm rot="21487866">
              <a:off x="7014150" y="540496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D74343-3FA8-1087-40B6-B90974DE0797}"/>
                </a:ext>
              </a:extLst>
            </p:cNvPr>
            <p:cNvGrpSpPr/>
            <p:nvPr/>
          </p:nvGrpSpPr>
          <p:grpSpPr>
            <a:xfrm rot="15596146">
              <a:off x="5423498" y="4655098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6F2971-A8F8-A578-CBE2-683E1301B088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BFB0F4-9934-1DE3-A35A-4A970F3FBE03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D00DE5-B560-4D58-F77F-0005F658E550}"/>
                </a:ext>
              </a:extLst>
            </p:cNvPr>
            <p:cNvGrpSpPr/>
            <p:nvPr/>
          </p:nvGrpSpPr>
          <p:grpSpPr>
            <a:xfrm rot="15523690">
              <a:off x="8024151" y="5654248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50C5441-7C5A-B3A9-6BF7-5E1BA9393D14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C4C9E-1754-07AF-6994-4D7EB6424701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32C3A4-1221-2E09-C8A0-593ADA0917AB}"/>
                </a:ext>
              </a:extLst>
            </p:cNvPr>
            <p:cNvSpPr/>
            <p:nvPr/>
          </p:nvSpPr>
          <p:spPr>
            <a:xfrm rot="25062">
              <a:off x="5059262" y="5894757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B6B160-E121-9651-632D-651DC63465D8}"/>
                </a:ext>
              </a:extLst>
            </p:cNvPr>
            <p:cNvSpPr txBox="1"/>
            <p:nvPr/>
          </p:nvSpPr>
          <p:spPr>
            <a:xfrm rot="25062">
              <a:off x="5119647" y="5903126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E35334-8859-B3C7-19A5-53938AB78DC1}"/>
                </a:ext>
              </a:extLst>
            </p:cNvPr>
            <p:cNvGrpSpPr/>
            <p:nvPr/>
          </p:nvGrpSpPr>
          <p:grpSpPr>
            <a:xfrm rot="15840923">
              <a:off x="7382538" y="4606337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F8F292-2784-2E7B-92D7-5400D7307A36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C9A58A-D70F-12DB-9DF5-AA0258BC48F9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861F90-6614-99AA-D1F3-FD88C61634D5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7341925" y="5601316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2EB60A-DFBC-1AA1-D99F-10A63FBC4967}"/>
                </a:ext>
              </a:extLst>
            </p:cNvPr>
            <p:cNvGrpSpPr/>
            <p:nvPr/>
          </p:nvGrpSpPr>
          <p:grpSpPr>
            <a:xfrm rot="15523690">
              <a:off x="6031462" y="6201117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9F515D7-8785-219C-56A2-888DE0536DDF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DA389C-179A-EB42-2CB9-F59485A420C3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0DF0ED-76C2-480B-971B-56F07863E231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6384418" y="5758454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7EC465-7746-047F-7B9E-2392D37CFFAC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5370512" y="6207892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1437ED9-0402-D07C-9713-4EB98257E221}"/>
                </a:ext>
              </a:extLst>
            </p:cNvPr>
            <p:cNvSpPr txBox="1"/>
            <p:nvPr/>
          </p:nvSpPr>
          <p:spPr>
            <a:xfrm>
              <a:off x="6991443" y="6237972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D4B897E-BF72-A698-247F-88FE6A143236}"/>
                    </a:ext>
                  </a:extLst>
                </p:cNvPr>
                <p:cNvSpPr txBox="1"/>
                <p:nvPr/>
              </p:nvSpPr>
              <p:spPr>
                <a:xfrm>
                  <a:off x="3738269" y="5758454"/>
                  <a:ext cx="930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D4B897E-BF72-A698-247F-88FE6A143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269" y="5758454"/>
                  <a:ext cx="93078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72B06DF-554D-0462-2DF4-0D2FC5B183B8}"/>
                    </a:ext>
                  </a:extLst>
                </p:cNvPr>
                <p:cNvSpPr txBox="1"/>
                <p:nvPr/>
              </p:nvSpPr>
              <p:spPr>
                <a:xfrm>
                  <a:off x="8491949" y="4542731"/>
                  <a:ext cx="972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72B06DF-554D-0462-2DF4-0D2FC5B1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949" y="4542731"/>
                  <a:ext cx="9720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FEEAA1-3483-0ACE-DDE3-669D943B5E95}"/>
                    </a:ext>
                  </a:extLst>
                </p:cNvPr>
                <p:cNvSpPr txBox="1"/>
                <p:nvPr/>
              </p:nvSpPr>
              <p:spPr>
                <a:xfrm>
                  <a:off x="3729740" y="4697520"/>
                  <a:ext cx="9367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FEEAA1-3483-0ACE-DDE3-669D943B5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740" y="4697520"/>
                  <a:ext cx="9367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A4BB64-DC9B-664E-4781-181C633A82BC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4666443" y="4882186"/>
              <a:ext cx="775487" cy="285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8380DE8-3066-ED7F-2FFB-9DBC956195C0}"/>
                </a:ext>
              </a:extLst>
            </p:cNvPr>
            <p:cNvCxnSpPr>
              <a:cxnSpLocks/>
              <a:stCxn id="73" idx="3"/>
              <a:endCxn id="7" idx="2"/>
            </p:cNvCxnSpPr>
            <p:nvPr/>
          </p:nvCxnSpPr>
          <p:spPr>
            <a:xfrm>
              <a:off x="4669058" y="5943120"/>
              <a:ext cx="390209" cy="13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D83060-0748-BF92-642A-40E75414137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7305900" y="5748236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6388CE0-DDDC-53DC-102F-661A1A932096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7982150" y="4727397"/>
              <a:ext cx="509799" cy="492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08C742-1421-77BF-729A-11E86766021A}"/>
                  </a:ext>
                </a:extLst>
              </p:cNvPr>
              <p:cNvSpPr txBox="1"/>
              <p:nvPr/>
            </p:nvSpPr>
            <p:spPr>
              <a:xfrm>
                <a:off x="9349057" y="3092016"/>
                <a:ext cx="2677336" cy="1381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08C742-1421-77BF-729A-11E867660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057" y="3092016"/>
                <a:ext cx="2677336" cy="1381340"/>
              </a:xfrm>
              <a:prstGeom prst="rect">
                <a:avLst/>
              </a:prstGeom>
              <a:blipFill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24763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0C54-4C5A-E1DC-4E38-D4371EA2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A2B-7C21-262A-D756-2C1D3AA0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biased random walk step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E2B93-BC9A-9E28-365E-083C96DAF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259568" cy="9323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be the sum of the unnormalized transition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r>
                  <a:rPr lang="en-US" sz="2000" dirty="0"/>
                  <a:t> so that the normalized transition probability from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E2B93-BC9A-9E28-365E-083C96DAF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259568" cy="932307"/>
              </a:xfrm>
              <a:blipFill>
                <a:blip r:embed="rId2"/>
                <a:stretch>
                  <a:fillRect l="-1483" t="-57333" r="-1360" b="-7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DE89B1F-0CB4-B2E3-6271-DC51800A7048}"/>
              </a:ext>
            </a:extLst>
          </p:cNvPr>
          <p:cNvGrpSpPr/>
          <p:nvPr/>
        </p:nvGrpSpPr>
        <p:grpSpPr>
          <a:xfrm>
            <a:off x="922370" y="3963458"/>
            <a:ext cx="6574412" cy="2424094"/>
            <a:chOff x="3258333" y="4460209"/>
            <a:chExt cx="6574412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DDE5CF7-C816-C83C-53DD-CC885D425923}"/>
                </a:ext>
              </a:extLst>
            </p:cNvPr>
            <p:cNvSpPr/>
            <p:nvPr/>
          </p:nvSpPr>
          <p:spPr>
            <a:xfrm rot="19925465">
              <a:off x="7570346" y="4460209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17434A9A-2A14-D6D4-8670-F09359467BA3}"/>
                </a:ext>
              </a:extLst>
            </p:cNvPr>
            <p:cNvSpPr/>
            <p:nvPr/>
          </p:nvSpPr>
          <p:spPr>
            <a:xfrm rot="20324171">
              <a:off x="5552877" y="4543470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085F4-A266-B1AD-60B5-9E692307037F}"/>
                </a:ext>
              </a:extLst>
            </p:cNvPr>
            <p:cNvSpPr/>
            <p:nvPr/>
          </p:nvSpPr>
          <p:spPr>
            <a:xfrm rot="5855143">
              <a:off x="6977765" y="5394294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18F4F94-5E30-7B0A-BE3C-59CA8C360524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5790992" y="4830739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B56798-795B-6F68-169F-ACADCFEAC64F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7305900" y="4972808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B36C62-1E33-E6B5-82E2-E18378B98446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5425017" y="5553032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9F58BA-7E4E-42E1-6920-CDF4642C4E8C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5243475" y="5020998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F85105-CE48-808B-8A5E-35391122368C}"/>
                </a:ext>
              </a:extLst>
            </p:cNvPr>
            <p:cNvSpPr txBox="1"/>
            <p:nvPr/>
          </p:nvSpPr>
          <p:spPr>
            <a:xfrm rot="21487866">
              <a:off x="7014150" y="540496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A3C0AE-2D56-0591-5369-F300B48A9BC6}"/>
                </a:ext>
              </a:extLst>
            </p:cNvPr>
            <p:cNvGrpSpPr/>
            <p:nvPr/>
          </p:nvGrpSpPr>
          <p:grpSpPr>
            <a:xfrm rot="15596146">
              <a:off x="5423498" y="4655098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3C3EC79-B1ED-B60B-3CF4-E0A89EF64736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6D1F6-CCF9-C9A0-A334-4D99A46DBBE7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331AF-ADE1-9164-748F-F3C2C564AABB}"/>
                </a:ext>
              </a:extLst>
            </p:cNvPr>
            <p:cNvGrpSpPr/>
            <p:nvPr/>
          </p:nvGrpSpPr>
          <p:grpSpPr>
            <a:xfrm rot="15523690">
              <a:off x="8024151" y="5654248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FCF832-02A9-C16B-5E7E-189F4318EC1B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99496-DF22-0EAA-9150-17ADC2F987F2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4CCA37-6562-E196-7156-9438372CB2B7}"/>
                </a:ext>
              </a:extLst>
            </p:cNvPr>
            <p:cNvSpPr/>
            <p:nvPr/>
          </p:nvSpPr>
          <p:spPr>
            <a:xfrm rot="25062">
              <a:off x="5059262" y="5894757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398CF1-315A-2B8B-C4B2-BA17749230A5}"/>
                </a:ext>
              </a:extLst>
            </p:cNvPr>
            <p:cNvSpPr txBox="1"/>
            <p:nvPr/>
          </p:nvSpPr>
          <p:spPr>
            <a:xfrm rot="25062">
              <a:off x="5119647" y="5903126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3559FA3-7035-A653-9D9C-03671F1FFFC5}"/>
                </a:ext>
              </a:extLst>
            </p:cNvPr>
            <p:cNvGrpSpPr/>
            <p:nvPr/>
          </p:nvGrpSpPr>
          <p:grpSpPr>
            <a:xfrm rot="15840923">
              <a:off x="7382538" y="4606337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DCD3CC-5530-7593-FE58-00A2C1D6C608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1DB903-03EE-767B-62B2-27E4842B4B9F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5A1DB4-3290-BBA0-ACFF-A95993FCCE8D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7341925" y="5601316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209D9B-08FD-74F4-883D-E9C8A9F909B5}"/>
                </a:ext>
              </a:extLst>
            </p:cNvPr>
            <p:cNvGrpSpPr/>
            <p:nvPr/>
          </p:nvGrpSpPr>
          <p:grpSpPr>
            <a:xfrm rot="15523690">
              <a:off x="6031462" y="6201117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7FB990F-45D3-B1DD-5AA0-9FDCE3FDBF9C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6B0E8A-31A6-7D4B-377D-95198659C972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12634F-EAB7-6F57-E045-E6F13F1EAA11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6384418" y="5758454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CA9671D-1D8F-1503-78F3-CE7C64B34E40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5370512" y="6207892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39C828-C8AC-D575-FD0E-5CC5D65F40BF}"/>
                </a:ext>
              </a:extLst>
            </p:cNvPr>
            <p:cNvSpPr txBox="1"/>
            <p:nvPr/>
          </p:nvSpPr>
          <p:spPr>
            <a:xfrm>
              <a:off x="6991443" y="6237972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3B584C4-20A4-BE5F-270B-F9A7237102C7}"/>
                    </a:ext>
                  </a:extLst>
                </p:cNvPr>
                <p:cNvSpPr txBox="1"/>
                <p:nvPr/>
              </p:nvSpPr>
              <p:spPr>
                <a:xfrm>
                  <a:off x="3258333" y="5758454"/>
                  <a:ext cx="1410725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3B584C4-20A4-BE5F-270B-F9A723710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333" y="5758454"/>
                  <a:ext cx="1410725" cy="452496"/>
                </a:xfrm>
                <a:prstGeom prst="rect">
                  <a:avLst/>
                </a:prstGeom>
                <a:blipFill>
                  <a:blip r:embed="rId3"/>
                  <a:stretch>
                    <a:fillRect t="-113889" b="-18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F956C11-0F1B-38BD-844E-F7329656287A}"/>
                    </a:ext>
                  </a:extLst>
                </p:cNvPr>
                <p:cNvSpPr txBox="1"/>
                <p:nvPr/>
              </p:nvSpPr>
              <p:spPr>
                <a:xfrm>
                  <a:off x="8491949" y="4542731"/>
                  <a:ext cx="1340796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F956C11-0F1B-38BD-844E-F73296562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949" y="4542731"/>
                  <a:ext cx="1340796" cy="452496"/>
                </a:xfrm>
                <a:prstGeom prst="rect">
                  <a:avLst/>
                </a:prstGeom>
                <a:blipFill>
                  <a:blip r:embed="rId4"/>
                  <a:stretch>
                    <a:fillRect l="-1869" t="-113514" r="-935" b="-1702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128E8D-B3DE-D60B-2E8C-B9ED115E60C1}"/>
                    </a:ext>
                  </a:extLst>
                </p:cNvPr>
                <p:cNvSpPr txBox="1"/>
                <p:nvPr/>
              </p:nvSpPr>
              <p:spPr>
                <a:xfrm>
                  <a:off x="3652699" y="4697520"/>
                  <a:ext cx="1354425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128E8D-B3DE-D60B-2E8C-B9ED115E6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699" y="4697520"/>
                  <a:ext cx="1354425" cy="452496"/>
                </a:xfrm>
                <a:prstGeom prst="rect">
                  <a:avLst/>
                </a:prstGeom>
                <a:blipFill>
                  <a:blip r:embed="rId5"/>
                  <a:stretch>
                    <a:fillRect l="-926" t="-110811" r="-926" b="-1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6F2D7BC-69A0-659B-B825-800E78028FE5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5007124" y="4923768"/>
              <a:ext cx="434806" cy="24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07A77B-8EC9-A4DD-BE42-E3F52C14807A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472874" y="5993104"/>
              <a:ext cx="586393" cy="8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151AB04-5A1B-63F6-CBD8-C8902E8BED0A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7305900" y="5748236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D32B5CF-A184-9A06-AFD4-A514654F07D9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7982150" y="4768979"/>
              <a:ext cx="509799" cy="450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1B4BAC-3D37-E0DE-0C9A-4A104F28F816}"/>
                  </a:ext>
                </a:extLst>
              </p:cNvPr>
              <p:cNvSpPr txBox="1"/>
              <p:nvPr/>
            </p:nvSpPr>
            <p:spPr>
              <a:xfrm>
                <a:off x="5404763" y="2088446"/>
                <a:ext cx="2677336" cy="1381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1B4BAC-3D37-E0DE-0C9A-4A104F28F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763" y="2088446"/>
                <a:ext cx="2677336" cy="1381340"/>
              </a:xfrm>
              <a:prstGeom prst="rect">
                <a:avLst/>
              </a:prstGeom>
              <a:blipFill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D9CFE-43EE-78DA-D3A7-5206DD012872}"/>
                  </a:ext>
                </a:extLst>
              </p:cNvPr>
              <p:cNvSpPr txBox="1"/>
              <p:nvPr/>
            </p:nvSpPr>
            <p:spPr>
              <a:xfrm>
                <a:off x="7496782" y="3740698"/>
                <a:ext cx="4519849" cy="2727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Pick a number,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from a uniform random distribution on [0,1]. Pick the next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with the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D9CFE-43EE-78DA-D3A7-5206DD01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782" y="3740698"/>
                <a:ext cx="4519849" cy="2727734"/>
              </a:xfrm>
              <a:prstGeom prst="rect">
                <a:avLst/>
              </a:prstGeom>
              <a:blipFill>
                <a:blip r:embed="rId7"/>
                <a:stretch>
                  <a:fillRect l="-1120" t="-926" b="-28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92B8F-6A02-371A-3578-AFE9E4F324C7}"/>
                  </a:ext>
                </a:extLst>
              </p:cNvPr>
              <p:cNvSpPr txBox="1"/>
              <p:nvPr/>
            </p:nvSpPr>
            <p:spPr>
              <a:xfrm>
                <a:off x="1143000" y="1844426"/>
                <a:ext cx="6094476" cy="204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Example</a:t>
                </a:r>
                <a:r>
                  <a:rPr lang="en-US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(unweighted)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𝑣𝑥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=2+2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∙1+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0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92B8F-6A02-371A-3578-AFE9E4F3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44426"/>
                <a:ext cx="6094476" cy="2048766"/>
              </a:xfrm>
              <a:prstGeom prst="rect">
                <a:avLst/>
              </a:prstGeom>
              <a:blipFill>
                <a:blip r:embed="rId8"/>
                <a:stretch>
                  <a:fillRect l="-3750" t="-1235"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51AD606-D199-ED99-CBD6-7ACD70117C0C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83677869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5E64-748A-7C61-BA42-AA7096760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8337-6402-4976-6055-A31280E4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D0736-EC93-C91E-1357-863EF6E91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177272" cy="28356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 walk policy parameters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2"/>
                    </a:solidFill>
                  </a:rPr>
                  <a:t>In-out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: scales the probability of staying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in (</a:t>
                </a:r>
                <a:r>
                  <a:rPr lang="en-US" b="1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BFS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n-US" dirty="0"/>
                  <a:t> the previous node’s neighbors vs. moving </a:t>
                </a:r>
                <a:r>
                  <a:rPr lang="en-US" b="1" dirty="0">
                    <a:solidFill>
                      <a:srgbClr val="C00000"/>
                    </a:solidFill>
                  </a:rPr>
                  <a:t>out (DFS)</a:t>
                </a:r>
                <a:r>
                  <a:rPr lang="en-US" dirty="0"/>
                  <a:t> of the previous node’s neighbors (DFS)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encourages </a:t>
                </a:r>
                <a:r>
                  <a:rPr lang="en-US" dirty="0" err="1"/>
                  <a:t>BFS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encourages DFS (we saw this in the previous example)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2"/>
                    </a:solidFill>
                  </a:rPr>
                  <a:t>Return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: scales the probability of returning to the previous node in a walk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discourages backtracking, 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encourages backtracking, otherwise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𝑚𝑖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has moderate backtracking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D0736-EC93-C91E-1357-863EF6E91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177272" cy="2835648"/>
              </a:xfrm>
              <a:blipFill>
                <a:blip r:embed="rId2"/>
                <a:stretch>
                  <a:fillRect l="-1746" t="-4464" r="-623" b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B86D11-D6BB-1C52-FF47-3535BB237F8E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39360516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F190-DDED-5FF9-6992-5E2CFD80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lab – Machine learning with engineered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7A5D23-F3C1-38FC-0A36-89271F390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40" t="26060" r="63347" b="25228"/>
          <a:stretch>
            <a:fillRect/>
          </a:stretch>
        </p:blipFill>
        <p:spPr>
          <a:xfrm>
            <a:off x="10154327" y="1188721"/>
            <a:ext cx="1504273" cy="1376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EFB67B-47BF-3DBE-EAB5-73E7E9A42563}"/>
              </a:ext>
            </a:extLst>
          </p:cNvPr>
          <p:cNvSpPr/>
          <p:nvPr/>
        </p:nvSpPr>
        <p:spPr>
          <a:xfrm>
            <a:off x="8026400" y="1511300"/>
            <a:ext cx="13970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graph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150E77-3392-D442-A8E3-734417183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0685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a standard machine learning approach, we extract mathematically formulated metrics from an input graph to train and make inferences with a statistical learning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 with many other areas (e.g., computer vision, natural language processing), it is frequently beneficial to automate feature learning and bypass feature 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C02C2-5DCF-00C9-164C-A78BD2EC5A10}"/>
              </a:ext>
            </a:extLst>
          </p:cNvPr>
          <p:cNvSpPr/>
          <p:nvPr/>
        </p:nvSpPr>
        <p:spPr>
          <a:xfrm>
            <a:off x="8026400" y="2922287"/>
            <a:ext cx="3505200" cy="6223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Engineered Features (centrality, cliques, k-cores, 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3A3E5E-FCFC-02D6-6195-6BB07AA1E36A}"/>
              </a:ext>
            </a:extLst>
          </p:cNvPr>
          <p:cNvSpPr/>
          <p:nvPr/>
        </p:nvSpPr>
        <p:spPr>
          <a:xfrm>
            <a:off x="8026400" y="4130073"/>
            <a:ext cx="35052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algorithm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EF9AC7-53F0-73BF-2B2F-5B951379B9C2}"/>
              </a:ext>
            </a:extLst>
          </p:cNvPr>
          <p:cNvSpPr/>
          <p:nvPr/>
        </p:nvSpPr>
        <p:spPr>
          <a:xfrm>
            <a:off x="8026400" y="5301046"/>
            <a:ext cx="3505200" cy="622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9920805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27B0-96D2-B584-3659-08555369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E3780-1F0E-DA0B-0CF0-8330CF56A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25128" cy="419499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created a large number of random walks with the node2vec biased walk policy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use them to create samples?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single random walk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the context window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Pick a center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in the walk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Let every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that is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steps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 a context node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Form positive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every context node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Form a single sample as the set of positive pairs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randomly sampled negative nodes (i.e., those not in the graph that are not in the context nodes)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E3780-1F0E-DA0B-0CF0-8330CF56A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25128" cy="4194995"/>
              </a:xfrm>
              <a:blipFill>
                <a:blip r:embed="rId2"/>
                <a:stretch>
                  <a:fillRect l="-1969" t="-3021" r="-2672"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0107A2-AD5A-CADD-EE11-C84EF8675777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10707261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F694-BDEF-C691-2AEE-22C092C3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DC10-D9D7-E248-5EDD-9F00E144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46854-E762-9610-9403-49B5BD5AA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454214"/>
            <a:ext cx="6492240" cy="7297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65D433-8091-EA03-5C6A-1FE3CB54A073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A2FF76-29C1-3F6A-FEFE-316D05125139}"/>
              </a:ext>
            </a:extLst>
          </p:cNvPr>
          <p:cNvGrpSpPr/>
          <p:nvPr/>
        </p:nvGrpSpPr>
        <p:grpSpPr>
          <a:xfrm>
            <a:off x="1142999" y="2521967"/>
            <a:ext cx="10881391" cy="1600999"/>
            <a:chOff x="1142999" y="2521967"/>
            <a:chExt cx="10881391" cy="1600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AB92C2-2FB8-E2B3-9089-B3BF915E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2999" y="2521967"/>
              <a:ext cx="6492240" cy="1600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BE589C-B4B8-41FE-0E04-EF996EF4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6992" y="2521967"/>
              <a:ext cx="4087398" cy="160099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7BC70-DC25-686F-BDB3-2BAD3B98F503}"/>
              </a:ext>
            </a:extLst>
          </p:cNvPr>
          <p:cNvSpPr txBox="1"/>
          <p:nvPr/>
        </p:nvSpPr>
        <p:spPr>
          <a:xfrm>
            <a:off x="7936992" y="1454214"/>
            <a:ext cx="245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single random walk of length 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50FA3-98EA-6B85-C7EE-A9D451F77636}"/>
              </a:ext>
            </a:extLst>
          </p:cNvPr>
          <p:cNvGrpSpPr/>
          <p:nvPr/>
        </p:nvGrpSpPr>
        <p:grpSpPr>
          <a:xfrm>
            <a:off x="1142999" y="4387342"/>
            <a:ext cx="10785973" cy="1563624"/>
            <a:chOff x="1142999" y="4387342"/>
            <a:chExt cx="10785973" cy="15636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65E01B-F8AB-3D8D-87FC-6954EE47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993" y="4387342"/>
              <a:ext cx="3991979" cy="15636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0CB580-2ABE-A4C8-D2F9-8D8D29EB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999" y="4387342"/>
              <a:ext cx="6492240" cy="156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019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C9A4-8969-C1EB-2731-38218234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33F0-1843-289C-28F8-C1751A1A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BED51-73F8-68ED-F3A1-FD2993197E30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9CEA2-E072-20BA-85E5-8DFA151C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525309"/>
            <a:ext cx="65405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B9F-A76E-DE24-1C44-8E146F31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369762"/>
            <a:ext cx="65405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001FE-495E-3405-BF60-3DF5805E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4055584"/>
            <a:ext cx="65405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A7599-26E8-744C-686D-222E2B9A6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855033"/>
            <a:ext cx="6540500" cy="685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212DAB-FBE3-AD6F-8EFB-A16D1F2491DF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4413249" y="3055562"/>
            <a:ext cx="0" cy="10000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BAC45C1-2E2F-A660-0079-2BB629738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722" y="1525309"/>
            <a:ext cx="4161436" cy="2717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08639B-B3B3-11A0-24D0-269F294D3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20" y="4242817"/>
            <a:ext cx="4161437" cy="1695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01E227-2A45-4D25-459C-F18E288AC21B}"/>
              </a:ext>
            </a:extLst>
          </p:cNvPr>
          <p:cNvSpPr txBox="1"/>
          <p:nvPr/>
        </p:nvSpPr>
        <p:spPr>
          <a:xfrm>
            <a:off x="7863886" y="1136074"/>
            <a:ext cx="397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row is a single sample for SGD</a:t>
            </a:r>
          </a:p>
        </p:txBody>
      </p:sp>
    </p:spTree>
    <p:extLst>
      <p:ext uri="{BB962C8B-B14F-4D97-AF65-F5344CB8AC3E}">
        <p14:creationId xmlns:p14="http://schemas.microsoft.com/office/powerpoint/2010/main" val="24847208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9B5A-3044-F969-C04D-3B06AE52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68DE-80EC-6A84-5823-2A87E929E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05088" cy="3376309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Precompute edge transition probabilities for all edges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random walks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for every node in the graph using the bias random walk policy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context sampling to generate samples where each sample include positive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negative nodes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SGD over each sample using </a:t>
                </a:r>
                <a:r>
                  <a:rPr lang="en-US" dirty="0" err="1"/>
                  <a:t>NCE</a:t>
                </a:r>
                <a:r>
                  <a:rPr lang="en-US" dirty="0"/>
                  <a:t> with negative sampling loss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Linear time complexity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All steps are individually parallelizable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68DE-80EC-6A84-5823-2A87E929E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05088" cy="3376309"/>
              </a:xfrm>
              <a:blipFill>
                <a:blip r:embed="rId2"/>
                <a:stretch>
                  <a:fillRect l="-2041" t="-3745" r="-2332" b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0C8B6-35A3-B8A5-53B5-75CBE1D0FECC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38252002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7A0A-4548-02FF-21A2-67698582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FB184-0274-75C8-27DF-10A3E8498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57232" cy="342401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kinds of biased random walks: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Based on node attributes (</a:t>
            </a:r>
            <a:r>
              <a:rPr lang="en-US" dirty="0">
                <a:hlinkClick r:id="rId2"/>
              </a:rPr>
              <a:t>Dong et al.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Based on learned weights (</a:t>
            </a:r>
            <a:r>
              <a:rPr lang="en-US" dirty="0">
                <a:hlinkClick r:id="rId3"/>
              </a:rPr>
              <a:t>Abu-El-</a:t>
            </a:r>
            <a:r>
              <a:rPr lang="en-US" dirty="0" err="1">
                <a:hlinkClick r:id="rId3"/>
              </a:rPr>
              <a:t>Haija</a:t>
            </a:r>
            <a:r>
              <a:rPr lang="en-US" dirty="0">
                <a:hlinkClick r:id="rId3"/>
              </a:rPr>
              <a:t> et al.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Alternative optimization schemes: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Directly optimize based on 1-hop and 2-hop random walk probabilities (as in </a:t>
            </a:r>
            <a:r>
              <a:rPr lang="en-US" dirty="0">
                <a:hlinkClick r:id="rId4"/>
              </a:rPr>
              <a:t>LINE from Tang et al</a:t>
            </a:r>
            <a:r>
              <a:rPr lang="en-US" dirty="0"/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 preprocessing techniques: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Run random walks on modified versions of the original network (e.g., </a:t>
            </a:r>
            <a:r>
              <a:rPr lang="en-US" dirty="0">
                <a:hlinkClick r:id="rId5"/>
              </a:rPr>
              <a:t>Ribeiro et al. struct2vec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Chen et al. HARP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91742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5C-140A-3550-454B-9C43A1E0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CEE13-142A-55EC-4C5E-4CE4F60D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02368" cy="19102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Core idea</a:t>
            </a:r>
            <a:r>
              <a:rPr lang="en-US" dirty="0"/>
              <a:t>: Embed nodes so that distances in embedding space reflect node similarities in the original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Different notions of node similarity</a:t>
            </a:r>
            <a:r>
              <a:rPr lang="en-US" dirty="0"/>
              <a:t>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Naïve: Similar if two nodes are connected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Random walk approaches </a:t>
            </a:r>
          </a:p>
        </p:txBody>
      </p:sp>
    </p:spTree>
    <p:extLst>
      <p:ext uri="{BB962C8B-B14F-4D97-AF65-F5344CB8AC3E}">
        <p14:creationId xmlns:p14="http://schemas.microsoft.com/office/powerpoint/2010/main" val="399439347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0FB7-55ED-407A-2294-2F5D2101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A645E-B7E7-2871-2599-36574C0D0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93224" cy="25878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So, what method should I use..?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No one method wins in all cases….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E.g., node2vec performs better on node classification while alternative methods perform better on link prediction (</a:t>
            </a:r>
            <a:r>
              <a:rPr lang="en-US" dirty="0">
                <a:hlinkClick r:id="rId2"/>
              </a:rPr>
              <a:t>Goyal and Ferrara, survey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walk approaches are generally more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general: Must choose definition of node similarity that matches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877908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C29D-2AAB-802B-E0F4-C44548B7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9326-9DE0-8E0D-1066-F9B26D699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7599226" cy="541687"/>
          </a:xfrm>
        </p:spPr>
        <p:txBody>
          <a:bodyPr/>
          <a:lstStyle/>
          <a:p>
            <a:r>
              <a:rPr lang="en-US" dirty="0"/>
              <a:t>Graph Embeddings</a:t>
            </a:r>
          </a:p>
        </p:txBody>
      </p:sp>
    </p:spTree>
    <p:extLst>
      <p:ext uri="{BB962C8B-B14F-4D97-AF65-F5344CB8AC3E}">
        <p14:creationId xmlns:p14="http://schemas.microsoft.com/office/powerpoint/2010/main" val="230681843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E1FA-44BE-29CD-DEE5-278E6DCA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an entire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513F6-C3D0-AF9C-CB86-28F2B1856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85832" cy="1151084"/>
              </a:xfrm>
            </p:spPr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Embed a subgraph (or the entire graph)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embedding space</a:t>
                </a:r>
              </a:p>
              <a:p>
                <a:r>
                  <a:rPr lang="en-US" b="1" dirty="0"/>
                  <a:t>Motivation:</a:t>
                </a:r>
                <a:r>
                  <a:rPr lang="en-US" dirty="0"/>
                  <a:t> Classify or cluster networks</a:t>
                </a:r>
              </a:p>
              <a:p>
                <a:r>
                  <a:rPr lang="en-US" b="1" dirty="0"/>
                  <a:t>Examples: </a:t>
                </a:r>
                <a:r>
                  <a:rPr lang="en-US" dirty="0"/>
                  <a:t>candidate drug targets, anomalous networks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513F6-C3D0-AF9C-CB86-28F2B1856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85832" cy="1151084"/>
              </a:xfrm>
              <a:blipFill>
                <a:blip r:embed="rId2"/>
                <a:stretch>
                  <a:fillRect l="-1887" t="-1087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A851F-DBBA-EEAA-9466-99B68753C163}"/>
              </a:ext>
            </a:extLst>
          </p:cNvPr>
          <p:cNvGrpSpPr/>
          <p:nvPr/>
        </p:nvGrpSpPr>
        <p:grpSpPr>
          <a:xfrm>
            <a:off x="2708147" y="3429000"/>
            <a:ext cx="7385306" cy="2441448"/>
            <a:chOff x="1444752" y="2112264"/>
            <a:chExt cx="7385306" cy="24414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0B86E58-EAB7-2D00-805E-7DBEC2B5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040" t="26060" r="63347" b="25228"/>
            <a:stretch>
              <a:fillRect/>
            </a:stretch>
          </p:blipFill>
          <p:spPr>
            <a:xfrm>
              <a:off x="1798604" y="2463063"/>
              <a:ext cx="2110923" cy="193187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FD01BA-70A5-B6D7-BFC4-B6595C8AF605}"/>
                </a:ext>
              </a:extLst>
            </p:cNvPr>
            <p:cNvSpPr/>
            <p:nvPr/>
          </p:nvSpPr>
          <p:spPr>
            <a:xfrm rot="20371775">
              <a:off x="5952744" y="2112264"/>
              <a:ext cx="2706624" cy="22278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69DDCA-76C2-3EA1-F817-23FF0E5A404C}"/>
                </a:ext>
              </a:extLst>
            </p:cNvPr>
            <p:cNvSpPr/>
            <p:nvPr/>
          </p:nvSpPr>
          <p:spPr>
            <a:xfrm>
              <a:off x="1444752" y="2267712"/>
              <a:ext cx="2788920" cy="2286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EBFEFA0D-6A14-08BF-13E1-E0D03927403A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rot="16200000" flipH="1">
              <a:off x="5279837" y="1147895"/>
              <a:ext cx="306451" cy="3215639"/>
            </a:xfrm>
            <a:prstGeom prst="curvedConnector4">
              <a:avLst>
                <a:gd name="adj1" fmla="val -74596"/>
                <a:gd name="adj2" fmla="val 5635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79A819-7C0F-D1D8-07B4-8003A9C00C75}"/>
                    </a:ext>
                  </a:extLst>
                </p:cNvPr>
                <p:cNvSpPr txBox="1"/>
                <p:nvPr/>
              </p:nvSpPr>
              <p:spPr>
                <a:xfrm>
                  <a:off x="7132322" y="2496341"/>
                  <a:ext cx="45872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79A819-7C0F-D1D8-07B4-8003A9C00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2322" y="2496341"/>
                  <a:ext cx="458724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10526" r="-526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6184D-C2A3-DBB3-09C7-2FDEFB12EDE7}"/>
                </a:ext>
              </a:extLst>
            </p:cNvPr>
            <p:cNvSpPr/>
            <p:nvPr/>
          </p:nvSpPr>
          <p:spPr>
            <a:xfrm>
              <a:off x="7040882" y="288150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81E17F-AF4D-3657-9141-55F52AB10885}"/>
                </a:ext>
              </a:extLst>
            </p:cNvPr>
            <p:cNvSpPr txBox="1"/>
            <p:nvPr/>
          </p:nvSpPr>
          <p:spPr>
            <a:xfrm>
              <a:off x="6352034" y="3300893"/>
              <a:ext cx="247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embedding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52297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D20B-08CC-0E6B-5340-FD9C8BC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averaging for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D76DC-3EC2-F35D-3701-CCBCF59AC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25712" cy="115108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 node embedding algorithm to all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Average the node embeddings to obtain a single embedding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average is done element 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D76DC-3EC2-F35D-3701-CCBCF59AC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25712" cy="1151084"/>
              </a:xfrm>
              <a:blipFill>
                <a:blip r:embed="rId2"/>
                <a:stretch>
                  <a:fillRect l="-1947" t="-1087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D3300D2-F782-0692-9536-03574B19716D}"/>
              </a:ext>
            </a:extLst>
          </p:cNvPr>
          <p:cNvGrpSpPr/>
          <p:nvPr/>
        </p:nvGrpSpPr>
        <p:grpSpPr>
          <a:xfrm>
            <a:off x="2687681" y="4224813"/>
            <a:ext cx="2098767" cy="228601"/>
            <a:chOff x="6534150" y="3407980"/>
            <a:chExt cx="3540125" cy="457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CB64D2-9DBE-DF83-87C0-830AA84F6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73995A-B2F4-C08A-023A-8EC8FF722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C8CAE-C364-FF45-57A2-7B43F07E3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FD7FD7-F560-2DE7-A848-00C950F92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7E06BC-9CAB-C8E0-C069-D741ED10E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99C6C7-3980-B950-0F43-35F8CF8B5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5E5682-9D0F-4AD6-697A-91B304485C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F21A3B-F64D-93A7-7DE7-EFFBA8B72792}"/>
              </a:ext>
            </a:extLst>
          </p:cNvPr>
          <p:cNvGrpSpPr/>
          <p:nvPr/>
        </p:nvGrpSpPr>
        <p:grpSpPr>
          <a:xfrm>
            <a:off x="2687681" y="2720512"/>
            <a:ext cx="4273953" cy="369332"/>
            <a:chOff x="2687681" y="2720512"/>
            <a:chExt cx="4273953" cy="3693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F1D605-DF58-D1FC-37D7-D2D33DDBE586}"/>
                </a:ext>
              </a:extLst>
            </p:cNvPr>
            <p:cNvGrpSpPr/>
            <p:nvPr/>
          </p:nvGrpSpPr>
          <p:grpSpPr>
            <a:xfrm>
              <a:off x="2687681" y="2790878"/>
              <a:ext cx="2098767" cy="228601"/>
              <a:chOff x="6534150" y="3407980"/>
              <a:chExt cx="3540125" cy="4572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18B54E-5C29-14E2-FF4C-29F0320D2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1C6DBF-E691-4FC4-A856-698F85FE9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9F460E-78C3-F508-F2CF-F96A0DB1F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D6EE58-B5AB-834B-BAB6-077A01F15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45237A-1223-707F-4241-301D7C01A5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06056C-3313-B8F4-EA52-6ACD923207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01D03E-9B95-3C83-88D5-A6F4E797D2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6C6AD2-A366-5EAB-89F5-EBCCCE2ACFD1}"/>
                </a:ext>
              </a:extLst>
            </p:cNvPr>
            <p:cNvSpPr txBox="1"/>
            <p:nvPr/>
          </p:nvSpPr>
          <p:spPr>
            <a:xfrm>
              <a:off x="4786448" y="2720512"/>
              <a:ext cx="2175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node 1 embedding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D7C4CF-7772-C616-8A5C-1BB43CA5D166}"/>
              </a:ext>
            </a:extLst>
          </p:cNvPr>
          <p:cNvGrpSpPr/>
          <p:nvPr/>
        </p:nvGrpSpPr>
        <p:grpSpPr>
          <a:xfrm>
            <a:off x="2687681" y="3188066"/>
            <a:ext cx="2098767" cy="228601"/>
            <a:chOff x="6534150" y="3407980"/>
            <a:chExt cx="3540125" cy="4572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385C64-C403-6E62-589C-AA02091B7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2D019A-1EE2-FE41-3334-DF9A6F2301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38E776-A240-FE9A-AC3E-746F71BFE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E26843-2380-1754-91CB-39B1F0B61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FBAD1B-65CB-B526-C649-2176C75C2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A39BB5-959D-AA49-D190-8EB81C1F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3D7E19-49B0-C42E-9188-F397CE353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26FE439-696D-A4EC-C817-4C39248EC8CA}"/>
              </a:ext>
            </a:extLst>
          </p:cNvPr>
          <p:cNvSpPr txBox="1"/>
          <p:nvPr/>
        </p:nvSpPr>
        <p:spPr>
          <a:xfrm>
            <a:off x="4786448" y="3117700"/>
            <a:ext cx="21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2 embedding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851703-3554-ABAC-28B0-367E4AD1D205}"/>
              </a:ext>
            </a:extLst>
          </p:cNvPr>
          <p:cNvGrpSpPr/>
          <p:nvPr/>
        </p:nvGrpSpPr>
        <p:grpSpPr>
          <a:xfrm>
            <a:off x="2687681" y="3626000"/>
            <a:ext cx="2098767" cy="228601"/>
            <a:chOff x="6534150" y="3407980"/>
            <a:chExt cx="3540125" cy="457200"/>
          </a:xfrm>
          <a:solidFill>
            <a:srgbClr val="4BA047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0E4BCEB-9CEC-89BF-8E69-021B7EB81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5E27F3-BEEC-E564-DE94-58D3D5929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171B707-338C-6AD8-6285-511568951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7DD87-721C-C570-F89B-930D1F86F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271588-F76C-6474-259E-D972627F5C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E7F225-272C-16D8-E3DB-FDFB0CA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16DF87-B3FA-5FA8-CE05-2910CF1B4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BCF512-FE65-8173-C58F-BFDAC04A0D55}"/>
              </a:ext>
            </a:extLst>
          </p:cNvPr>
          <p:cNvSpPr txBox="1"/>
          <p:nvPr/>
        </p:nvSpPr>
        <p:spPr>
          <a:xfrm>
            <a:off x="4786448" y="3555634"/>
            <a:ext cx="21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3 embedding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EC5A876-B918-ED4C-DB18-8749CA6783D9}"/>
              </a:ext>
            </a:extLst>
          </p:cNvPr>
          <p:cNvCxnSpPr>
            <a:cxnSpLocks/>
            <a:stCxn id="67" idx="0"/>
            <a:endCxn id="65" idx="2"/>
          </p:cNvCxnSpPr>
          <p:nvPr/>
        </p:nvCxnSpPr>
        <p:spPr>
          <a:xfrm flipV="1">
            <a:off x="7828703" y="2897411"/>
            <a:ext cx="380972" cy="87376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0103151-6391-C300-AA84-42FCA8156FF8}"/>
              </a:ext>
            </a:extLst>
          </p:cNvPr>
          <p:cNvSpPr/>
          <p:nvPr/>
        </p:nvSpPr>
        <p:spPr>
          <a:xfrm rot="21451289">
            <a:off x="8010631" y="2532181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DB43AB-3863-DE27-DEB4-90A73CEE7F37}"/>
              </a:ext>
            </a:extLst>
          </p:cNvPr>
          <p:cNvSpPr txBox="1"/>
          <p:nvPr/>
        </p:nvSpPr>
        <p:spPr>
          <a:xfrm rot="21451289">
            <a:off x="8039625" y="252825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7D8A8EB-68BF-3A98-737C-0F48FEA71638}"/>
              </a:ext>
            </a:extLst>
          </p:cNvPr>
          <p:cNvSpPr/>
          <p:nvPr/>
        </p:nvSpPr>
        <p:spPr>
          <a:xfrm rot="25062">
            <a:off x="7644490" y="3771170"/>
            <a:ext cx="365760" cy="365760"/>
          </a:xfrm>
          <a:prstGeom prst="ellipse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B4C3B4-C667-17EE-A404-E4F085872837}"/>
              </a:ext>
            </a:extLst>
          </p:cNvPr>
          <p:cNvSpPr txBox="1"/>
          <p:nvPr/>
        </p:nvSpPr>
        <p:spPr>
          <a:xfrm rot="25062">
            <a:off x="7672815" y="37795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10B1F8-B678-F4D9-208A-C9152948E4ED}"/>
              </a:ext>
            </a:extLst>
          </p:cNvPr>
          <p:cNvGrpSpPr/>
          <p:nvPr/>
        </p:nvGrpSpPr>
        <p:grpSpPr>
          <a:xfrm rot="15523690">
            <a:off x="8616690" y="4077530"/>
            <a:ext cx="369332" cy="365760"/>
            <a:chOff x="4555818" y="5631833"/>
            <a:chExt cx="369332" cy="36576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1C2587D-ED89-261B-0798-CBAA0911FAF3}"/>
                </a:ext>
              </a:extLst>
            </p:cNvPr>
            <p:cNvSpPr/>
            <p:nvPr/>
          </p:nvSpPr>
          <p:spPr>
            <a:xfrm rot="5855143">
              <a:off x="4558885" y="563183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C894465-D25F-645C-76D9-526DA704314B}"/>
                </a:ext>
              </a:extLst>
            </p:cNvPr>
            <p:cNvSpPr txBox="1"/>
            <p:nvPr/>
          </p:nvSpPr>
          <p:spPr>
            <a:xfrm rot="6076310">
              <a:off x="4581626" y="56396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1C8E5E-A07C-4826-0806-F8372133EA31}"/>
              </a:ext>
            </a:extLst>
          </p:cNvPr>
          <p:cNvCxnSpPr>
            <a:cxnSpLocks/>
            <a:stCxn id="75" idx="0"/>
            <a:endCxn id="65" idx="2"/>
          </p:cNvCxnSpPr>
          <p:nvPr/>
        </p:nvCxnSpPr>
        <p:spPr>
          <a:xfrm flipH="1" flipV="1">
            <a:off x="8209675" y="2897411"/>
            <a:ext cx="579674" cy="117924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CCB482E-7016-69EA-1557-2B4F52CB0286}"/>
              </a:ext>
            </a:extLst>
          </p:cNvPr>
          <p:cNvCxnSpPr>
            <a:cxnSpLocks/>
            <a:stCxn id="75" idx="2"/>
            <a:endCxn id="67" idx="5"/>
          </p:cNvCxnSpPr>
          <p:nvPr/>
        </p:nvCxnSpPr>
        <p:spPr>
          <a:xfrm flipH="1" flipV="1">
            <a:off x="7955740" y="4084305"/>
            <a:ext cx="662864" cy="18660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0D2603-43C5-7032-9041-7BA7C802BD0E}"/>
                  </a:ext>
                </a:extLst>
              </p:cNvPr>
              <p:cNvSpPr txBox="1"/>
              <p:nvPr/>
            </p:nvSpPr>
            <p:spPr>
              <a:xfrm>
                <a:off x="8011579" y="3485269"/>
                <a:ext cx="489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0D2603-43C5-7032-9041-7BA7C802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579" y="3485269"/>
                <a:ext cx="4897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9B14F0F-B1C6-57A0-2A5E-CAEC16513F3D}"/>
                  </a:ext>
                </a:extLst>
              </p:cNvPr>
              <p:cNvSpPr txBox="1"/>
              <p:nvPr/>
            </p:nvSpPr>
            <p:spPr>
              <a:xfrm>
                <a:off x="4814759" y="4138259"/>
                <a:ext cx="217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9B14F0F-B1C6-57A0-2A5E-CAEC16513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59" y="4138259"/>
                <a:ext cx="2175186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0AA82C4-F17B-E5B7-72BC-56B255130E13}"/>
                  </a:ext>
                </a:extLst>
              </p:cNvPr>
              <p:cNvSpPr txBox="1"/>
              <p:nvPr/>
            </p:nvSpPr>
            <p:spPr>
              <a:xfrm>
                <a:off x="2553548" y="4632676"/>
                <a:ext cx="47616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position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embedding is the average of the embedding values at position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from the node embeddings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0AA82C4-F17B-E5B7-72BC-56B25513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548" y="4632676"/>
                <a:ext cx="4761652" cy="923330"/>
              </a:xfrm>
              <a:prstGeom prst="rect">
                <a:avLst/>
              </a:prstGeom>
              <a:blipFill>
                <a:blip r:embed="rId5"/>
                <a:stretch>
                  <a:fillRect l="-1333" t="-2703" r="-267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9F011C6-6C5D-72C3-9580-E865CDD4F54C}"/>
              </a:ext>
            </a:extLst>
          </p:cNvPr>
          <p:cNvSpPr/>
          <p:nvPr/>
        </p:nvSpPr>
        <p:spPr>
          <a:xfrm>
            <a:off x="3872591" y="2720512"/>
            <a:ext cx="346487" cy="1787079"/>
          </a:xfrm>
          <a:prstGeom prst="roundRect">
            <a:avLst/>
          </a:prstGeom>
          <a:solidFill>
            <a:schemeClr val="accent4">
              <a:alpha val="250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32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66DF8-DBD4-5222-68CD-B6F8F3F9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 learning for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462D-AA7B-9718-F55F-E3DF09A9D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63100" cy="664797"/>
          </a:xfrm>
        </p:spPr>
        <p:txBody>
          <a:bodyPr/>
          <a:lstStyle/>
          <a:p>
            <a:r>
              <a:rPr lang="en-US" dirty="0"/>
              <a:t>We would like to learn node, edge, and graph representations (embeddings) that are useful for many tasks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4088BB-93A0-D3BA-94D7-701F4554A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40" t="26060" r="63347" b="25228"/>
          <a:stretch>
            <a:fillRect/>
          </a:stretch>
        </p:blipFill>
        <p:spPr>
          <a:xfrm>
            <a:off x="1543727" y="2496820"/>
            <a:ext cx="2990173" cy="273654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23B80D-D6D6-C097-4F00-2C25033BA3D6}"/>
              </a:ext>
            </a:extLst>
          </p:cNvPr>
          <p:cNvGrpSpPr/>
          <p:nvPr/>
        </p:nvGrpSpPr>
        <p:grpSpPr>
          <a:xfrm>
            <a:off x="7334250" y="3636492"/>
            <a:ext cx="3540125" cy="457200"/>
            <a:chOff x="6534150" y="3407980"/>
            <a:chExt cx="3540125" cy="457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D8B8EF-8CC6-EF3F-6A94-DC9B3FEC7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57C6EE-45FE-C484-C0F8-EE048688AB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4B96D3-D2BB-4E9D-D34B-A7BC49D31C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A39F29-1F4C-2274-4C7E-03495D7E41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D23D97-F466-6609-8DF5-C97570807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8CBE06-C27B-B4B4-80F8-487E7DAB4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7CCDE7-586E-7402-8E55-92E8334E1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DF096F-0791-036B-D23D-2BFFE2A61F60}"/>
              </a:ext>
            </a:extLst>
          </p:cNvPr>
          <p:cNvCxnSpPr/>
          <p:nvPr/>
        </p:nvCxnSpPr>
        <p:spPr>
          <a:xfrm>
            <a:off x="4724400" y="3759200"/>
            <a:ext cx="23876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C10DEF-FA83-26FD-B9C4-2F1DD131D2C2}"/>
                  </a:ext>
                </a:extLst>
              </p:cNvPr>
              <p:cNvSpPr txBox="1"/>
              <p:nvPr/>
            </p:nvSpPr>
            <p:spPr>
              <a:xfrm>
                <a:off x="4938325" y="3241064"/>
                <a:ext cx="1959750" cy="3758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C10DEF-FA83-26FD-B9C4-2F1DD131D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325" y="3241064"/>
                <a:ext cx="1959750" cy="375872"/>
              </a:xfrm>
              <a:prstGeom prst="rect">
                <a:avLst/>
              </a:prstGeom>
              <a:blipFill>
                <a:blip r:embed="rId4"/>
                <a:stretch>
                  <a:fillRect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9F609D-4DA6-1CAE-27C4-50CAD37A59A1}"/>
                  </a:ext>
                </a:extLst>
              </p:cNvPr>
              <p:cNvSpPr txBox="1"/>
              <p:nvPr/>
            </p:nvSpPr>
            <p:spPr>
              <a:xfrm>
                <a:off x="8132498" y="3148731"/>
                <a:ext cx="194362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9F609D-4DA6-1CAE-27C4-50CAD37A5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498" y="3148731"/>
                <a:ext cx="1943629" cy="468205"/>
              </a:xfrm>
              <a:prstGeom prst="rect">
                <a:avLst/>
              </a:prstGeom>
              <a:blipFill>
                <a:blip r:embed="rId5"/>
                <a:stretch>
                  <a:fillRect l="-649" t="-8108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8D2E9E-66E8-31E1-BDF9-F6EBDE861B86}"/>
                  </a:ext>
                </a:extLst>
              </p:cNvPr>
              <p:cNvSpPr txBox="1"/>
              <p:nvPr/>
            </p:nvSpPr>
            <p:spPr>
              <a:xfrm>
                <a:off x="4938325" y="4406899"/>
                <a:ext cx="5936050" cy="231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a function that maps an input,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, (node, edge, or graph) to numerical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this course,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will typically be a neural network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8D2E9E-66E8-31E1-BDF9-F6EBDE861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325" y="4406899"/>
                <a:ext cx="5936050" cy="2314864"/>
              </a:xfrm>
              <a:prstGeom prst="rect">
                <a:avLst/>
              </a:prstGeom>
              <a:blipFill>
                <a:blip r:embed="rId6"/>
                <a:stretch>
                  <a:fillRect l="-1279" t="-2186" r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98170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D84AE-32FA-17C0-4195-0F8BEC7B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D5B-F908-C8F9-76F1-9E5831AD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nodes for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FCAB-3F43-2960-3C48-D621C06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85832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Create a virtual node and connect all nodes in the subgraph (or entire graph) to the virtual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Run a node embedding method to obtain the embedding for the virtual node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EE1957-1E59-D0CE-8E10-91C313DC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40" t="26060" r="63347" b="25228"/>
          <a:stretch>
            <a:fillRect/>
          </a:stretch>
        </p:blipFill>
        <p:spPr>
          <a:xfrm>
            <a:off x="3061999" y="3779799"/>
            <a:ext cx="2110923" cy="19318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3AAA36-7CF0-26E1-6825-D6619B8CAD51}"/>
              </a:ext>
            </a:extLst>
          </p:cNvPr>
          <p:cNvSpPr/>
          <p:nvPr/>
        </p:nvSpPr>
        <p:spPr>
          <a:xfrm rot="20371775">
            <a:off x="7216139" y="3429000"/>
            <a:ext cx="2706624" cy="22278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14879-F970-D7FD-BDDC-725C0AB29621}"/>
              </a:ext>
            </a:extLst>
          </p:cNvPr>
          <p:cNvSpPr/>
          <p:nvPr/>
        </p:nvSpPr>
        <p:spPr>
          <a:xfrm>
            <a:off x="3739896" y="3712464"/>
            <a:ext cx="1340996" cy="11887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1448023-0CFE-620A-037D-79DA7DFE1BA4}"/>
              </a:ext>
            </a:extLst>
          </p:cNvPr>
          <p:cNvCxnSpPr>
            <a:cxnSpLocks/>
            <a:stCxn id="17" idx="7"/>
          </p:cNvCxnSpPr>
          <p:nvPr/>
        </p:nvCxnSpPr>
        <p:spPr>
          <a:xfrm rot="16200000" flipH="1">
            <a:off x="6187547" y="2108951"/>
            <a:ext cx="963907" cy="3269544"/>
          </a:xfrm>
          <a:prstGeom prst="curvedConnector4">
            <a:avLst>
              <a:gd name="adj1" fmla="val -23716"/>
              <a:gd name="adj2" fmla="val 50614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B3AE8-A72F-8CCB-E6B3-9FA45A01010C}"/>
                  </a:ext>
                </a:extLst>
              </p:cNvPr>
              <p:cNvSpPr txBox="1"/>
              <p:nvPr/>
            </p:nvSpPr>
            <p:spPr>
              <a:xfrm>
                <a:off x="8395717" y="3813077"/>
                <a:ext cx="4587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B3AE8-A72F-8CCB-E6B3-9FA45A01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717" y="3813077"/>
                <a:ext cx="458724" cy="430887"/>
              </a:xfrm>
              <a:prstGeom prst="rect">
                <a:avLst/>
              </a:prstGeom>
              <a:blipFill>
                <a:blip r:embed="rId4"/>
                <a:stretch>
                  <a:fillRect l="-10526" r="-526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D27ED7A-187B-CD69-F187-7F0F9FAD7040}"/>
              </a:ext>
            </a:extLst>
          </p:cNvPr>
          <p:cNvSpPr/>
          <p:nvPr/>
        </p:nvSpPr>
        <p:spPr>
          <a:xfrm>
            <a:off x="8304277" y="419824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71FFF-705F-2CE1-B416-D47303E0E6A6}"/>
              </a:ext>
            </a:extLst>
          </p:cNvPr>
          <p:cNvSpPr txBox="1"/>
          <p:nvPr/>
        </p:nvSpPr>
        <p:spPr>
          <a:xfrm>
            <a:off x="7615429" y="4617629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space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57A755-F4B3-F23E-4CA8-7301337C8E74}"/>
              </a:ext>
            </a:extLst>
          </p:cNvPr>
          <p:cNvSpPr/>
          <p:nvPr/>
        </p:nvSpPr>
        <p:spPr>
          <a:xfrm>
            <a:off x="4800582" y="3221597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0D8EA1-6FE9-F10D-2A00-477E8A81CD72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338178" y="3455744"/>
            <a:ext cx="502577" cy="44874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411854-49A9-9850-BF9D-7DC245BAC7FC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222386" y="3455744"/>
            <a:ext cx="618369" cy="108716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D8969-CD78-CFF9-C14D-6777F9FC89DB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840755" y="3455744"/>
            <a:ext cx="0" cy="66651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0862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3ECD3-50C9-89CF-83B7-759DEC73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1BF23-93E9-55F0-3783-7D62EA4C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8515736" cy="1083374"/>
          </a:xfrm>
        </p:spPr>
        <p:txBody>
          <a:bodyPr/>
          <a:lstStyle/>
          <a:p>
            <a:r>
              <a:rPr lang="en-US" dirty="0"/>
              <a:t>Limitations of matrix factorization and random walk embeddings</a:t>
            </a:r>
          </a:p>
        </p:txBody>
      </p:sp>
    </p:spTree>
    <p:extLst>
      <p:ext uri="{BB962C8B-B14F-4D97-AF65-F5344CB8AC3E}">
        <p14:creationId xmlns:p14="http://schemas.microsoft.com/office/powerpoint/2010/main" val="15708189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24F2-0CDC-8ECA-E822-FF64FE5D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886397"/>
          </a:xfrm>
        </p:spPr>
        <p:txBody>
          <a:bodyPr/>
          <a:lstStyle/>
          <a:p>
            <a:r>
              <a:rPr lang="en-US" dirty="0"/>
              <a:t>Matrix factorization and random walk embedding methods are transductive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D02-3990-B231-5A38-AF653C15E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6477"/>
            <a:ext cx="10186416" cy="20297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Transductive (not inductive) method: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Cannot obtain embeddings for nodes not in the training set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Cannot apply to new graphs using the same nodes or the same graph with updated edges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If you apply a random walk method to the same graph multiple times, you’ll get a different embedding each time.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EB4F1-BF08-DFB8-A567-95086CB8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60034"/>
            <a:ext cx="7772400" cy="2026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1A952-E138-491C-F97C-3ED73F2C1AC1}"/>
              </a:ext>
            </a:extLst>
          </p:cNvPr>
          <p:cNvSpPr txBox="1"/>
          <p:nvPr/>
        </p:nvSpPr>
        <p:spPr>
          <a:xfrm>
            <a:off x="4610887" y="578630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075021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7769-4EB3-580C-1AFE-9B220265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4B0C-C8F5-7745-B6AA-43B9D6FF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886397"/>
          </a:xfrm>
        </p:spPr>
        <p:txBody>
          <a:bodyPr/>
          <a:lstStyle/>
          <a:p>
            <a:r>
              <a:rPr lang="en-US" dirty="0"/>
              <a:t>Random walk embedding methods cannot capture structural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6D24-3465-8E62-BE40-0BD6943E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77899"/>
            <a:ext cx="10186416" cy="19784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DeepWalk</a:t>
            </a:r>
            <a:r>
              <a:rPr lang="en-US" dirty="0"/>
              <a:t> and node2vec do not capture structural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network below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1 and 11 are structurally similar – part of one triangle, degree 2, … 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they have very different random walk embeddings.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Why? It’s unlikely that a random walk will reach node 11 from node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BCD77-B4F6-B0C9-3661-0FDE24AD74AD}"/>
              </a:ext>
            </a:extLst>
          </p:cNvPr>
          <p:cNvSpPr txBox="1"/>
          <p:nvPr/>
        </p:nvSpPr>
        <p:spPr>
          <a:xfrm>
            <a:off x="4610887" y="578630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BCFD7-7789-D360-441D-0ECF410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86002"/>
            <a:ext cx="7772400" cy="1870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6874-0899-EE9D-B53E-A9278B68FCDC}"/>
              </a:ext>
            </a:extLst>
          </p:cNvPr>
          <p:cNvSpPr/>
          <p:nvPr/>
        </p:nvSpPr>
        <p:spPr>
          <a:xfrm>
            <a:off x="2154936" y="5025752"/>
            <a:ext cx="640080" cy="640080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5D45D9-A2D0-53B1-B0F2-42D0B0C70D19}"/>
              </a:ext>
            </a:extLst>
          </p:cNvPr>
          <p:cNvSpPr/>
          <p:nvPr/>
        </p:nvSpPr>
        <p:spPr>
          <a:xfrm>
            <a:off x="8049768" y="5081415"/>
            <a:ext cx="640080" cy="640080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606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69A8B-0CB0-AE77-D97D-3A7FC4C08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5B02-AD19-D31D-E025-E7E20CE1A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886397"/>
          </a:xfrm>
        </p:spPr>
        <p:txBody>
          <a:bodyPr/>
          <a:lstStyle/>
          <a:p>
            <a:r>
              <a:rPr lang="en-US" dirty="0"/>
              <a:t>Matrix factorization and random walk embedding methods cannot use node, edge, or graph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880A7-86AA-11F5-402C-8CE426176423}"/>
              </a:ext>
            </a:extLst>
          </p:cNvPr>
          <p:cNvSpPr txBox="1"/>
          <p:nvPr/>
        </p:nvSpPr>
        <p:spPr>
          <a:xfrm>
            <a:off x="954375" y="4950914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7A215-EB36-8F1D-E07B-84A61834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28" y="1840289"/>
            <a:ext cx="2906921" cy="30791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5CA6E-145D-FC2F-9935-F93724B54285}"/>
              </a:ext>
            </a:extLst>
          </p:cNvPr>
          <p:cNvSpPr txBox="1"/>
          <p:nvPr/>
        </p:nvSpPr>
        <p:spPr>
          <a:xfrm>
            <a:off x="5016958" y="1840289"/>
            <a:ext cx="525175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Node feature vector </a:t>
            </a:r>
          </a:p>
          <a:p>
            <a:r>
              <a:rPr lang="en-US" sz="2000" dirty="0"/>
              <a:t>(e.g. protein properties in a protein-protein interaction graph) </a:t>
            </a:r>
          </a:p>
          <a:p>
            <a:endParaRPr lang="en-US" dirty="0"/>
          </a:p>
          <a:p>
            <a:r>
              <a:rPr lang="en-US" sz="2000" dirty="0"/>
              <a:t>Matrix factorization / random walk embeddings do not incorporate such node features</a:t>
            </a:r>
          </a:p>
          <a:p>
            <a:endParaRPr lang="en-US" sz="2000" dirty="0"/>
          </a:p>
          <a:p>
            <a:r>
              <a:rPr lang="en-US" sz="2000" dirty="0"/>
              <a:t>Solution: Graph neural networks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382054-F9BA-32DE-7FF2-058D1941B965}"/>
              </a:ext>
            </a:extLst>
          </p:cNvPr>
          <p:cNvCxnSpPr>
            <a:cxnSpLocks/>
          </p:cNvCxnSpPr>
          <p:nvPr/>
        </p:nvCxnSpPr>
        <p:spPr>
          <a:xfrm flipH="1">
            <a:off x="2075688" y="2002536"/>
            <a:ext cx="2941270" cy="2926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11608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965B-9AA0-7E45-68DF-0E15384D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node embeddings?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FE9C3-677A-3234-4ACC-459B193323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564624" cy="260039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Clustering/community detection: Cluster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classification: Predict label of node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Link prediction: Predict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based on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where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usually on of vector concatenation, averaging, Hadamard product, or difference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Graph classification: Predict label based on graph embedding,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, formed via aggregating node embeddings </a:t>
                </a:r>
                <a:r>
                  <a:rPr lang="en-US"/>
                  <a:t>or virtual-node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CFE9C3-677A-3234-4ACC-459B193323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564624" cy="2600392"/>
              </a:xfrm>
              <a:blipFill>
                <a:blip r:embed="rId2"/>
                <a:stretch>
                  <a:fillRect l="-1857" t="-4854" b="-6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35060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458A-BDE0-0A08-D4D3-3E95352B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embeddings?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30637-0F16-561A-FCD4-74C4E1580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401300" cy="23926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Eliminates reliance on handcrafted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May capture network information that is not in engineered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Potentially useful for many downstream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Pretraining with self-supervised learning can reduce labeled data requirements for downstream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30917A-558D-1F09-96B4-CDA309B27520}"/>
              </a:ext>
            </a:extLst>
          </p:cNvPr>
          <p:cNvGrpSpPr/>
          <p:nvPr/>
        </p:nvGrpSpPr>
        <p:grpSpPr>
          <a:xfrm>
            <a:off x="1314450" y="4338072"/>
            <a:ext cx="3540125" cy="457200"/>
            <a:chOff x="6534150" y="3407980"/>
            <a:chExt cx="3540125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C0EE75-1933-04F7-7AA0-20BB11C0B0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049A-17F6-1238-6B1C-288F3B900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E05284-5763-3F91-D719-3DCD7AB63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687A72-63BE-D7D6-8376-D365260ACA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A82457-ADD0-5C79-2737-63D1B3B36B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CB3232-4BD1-C03D-7AB9-9F85D99395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1AFD0F-B526-9696-28C4-DBEB80A5AE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C4AD0C-65AF-736E-7B95-B37F6CB3809F}"/>
                  </a:ext>
                </a:extLst>
              </p:cNvPr>
              <p:cNvSpPr txBox="1"/>
              <p:nvPr/>
            </p:nvSpPr>
            <p:spPr>
              <a:xfrm>
                <a:off x="1805649" y="3725633"/>
                <a:ext cx="255772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Embedding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C4AD0C-65AF-736E-7B95-B37F6CB38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649" y="3725633"/>
                <a:ext cx="2557727" cy="468205"/>
              </a:xfrm>
              <a:prstGeom prst="rect">
                <a:avLst/>
              </a:prstGeom>
              <a:blipFill>
                <a:blip r:embed="rId2"/>
                <a:stretch>
                  <a:fillRect l="-990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78A5FA-81CC-4C3B-6378-E983B7BAE9EA}"/>
              </a:ext>
            </a:extLst>
          </p:cNvPr>
          <p:cNvSpPr txBox="1"/>
          <p:nvPr/>
        </p:nvSpPr>
        <p:spPr>
          <a:xfrm>
            <a:off x="1314451" y="4939506"/>
            <a:ext cx="354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Pre-trained node or graph via self-supervised learning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0B314DF-BB44-CBD7-D175-51586C8ABEB1}"/>
              </a:ext>
            </a:extLst>
          </p:cNvPr>
          <p:cNvSpPr/>
          <p:nvPr/>
        </p:nvSpPr>
        <p:spPr>
          <a:xfrm>
            <a:off x="5556383" y="4338072"/>
            <a:ext cx="1549400" cy="45720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305E86-1388-92F9-0AFE-18FD917D4C0F}"/>
              </a:ext>
            </a:extLst>
          </p:cNvPr>
          <p:cNvSpPr txBox="1"/>
          <p:nvPr/>
        </p:nvSpPr>
        <p:spPr>
          <a:xfrm>
            <a:off x="7566025" y="3725633"/>
            <a:ext cx="354012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tx2"/>
                </a:solidFill>
              </a:rPr>
              <a:t>Downstream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Graph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... and so on</a:t>
            </a:r>
          </a:p>
        </p:txBody>
      </p:sp>
    </p:spTree>
    <p:extLst>
      <p:ext uri="{BB962C8B-B14F-4D97-AF65-F5344CB8AC3E}">
        <p14:creationId xmlns:p14="http://schemas.microsoft.com/office/powerpoint/2010/main" val="22892195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67BC-A05C-1557-EA86-53A2B6E69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node embeddings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2A64F9-7581-BA35-C5CA-F47D2198BCFE}"/>
              </a:ext>
            </a:extLst>
          </p:cNvPr>
          <p:cNvGrpSpPr/>
          <p:nvPr/>
        </p:nvGrpSpPr>
        <p:grpSpPr>
          <a:xfrm>
            <a:off x="997007" y="1377536"/>
            <a:ext cx="10905784" cy="3291840"/>
            <a:chOff x="997007" y="1377536"/>
            <a:chExt cx="10905784" cy="32918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1E9A7-F284-DE26-E64F-2831954C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007" y="1377536"/>
              <a:ext cx="5545807" cy="32918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5D101-507D-FDAB-F706-9543B55B0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6017" y="1377536"/>
              <a:ext cx="4916774" cy="329184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887DD9-2A5C-CC67-BCB5-68E33BF3A29F}"/>
                  </a:ext>
                </a:extLst>
              </p:cNvPr>
              <p:cNvSpPr txBox="1"/>
              <p:nvPr/>
            </p:nvSpPr>
            <p:spPr>
              <a:xfrm>
                <a:off x="997007" y="4821678"/>
                <a:ext cx="10905784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Embeddings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for Zachery’s Karate network. Notice how community structure of the graph is maintained by the embeddings.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887DD9-2A5C-CC67-BCB5-68E33BF3A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07" y="4821678"/>
                <a:ext cx="10905784" cy="862608"/>
              </a:xfrm>
              <a:prstGeom prst="rect">
                <a:avLst/>
              </a:prstGeom>
              <a:blipFill>
                <a:blip r:embed="rId4"/>
                <a:stretch>
                  <a:fillRect l="-814" t="-579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6B69028-7F44-3BA2-D4B8-9A7854CD00BD}"/>
              </a:ext>
            </a:extLst>
          </p:cNvPr>
          <p:cNvSpPr txBox="1"/>
          <p:nvPr/>
        </p:nvSpPr>
        <p:spPr>
          <a:xfrm>
            <a:off x="8498471" y="1115926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Perozzi 2014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79BED2-B6A6-489B-26F3-A61FD596B04A}"/>
              </a:ext>
            </a:extLst>
          </p:cNvPr>
          <p:cNvSpPr txBox="1"/>
          <p:nvPr/>
        </p:nvSpPr>
        <p:spPr>
          <a:xfrm>
            <a:off x="2876075" y="1115926"/>
            <a:ext cx="17876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Perozzi 2014</a:t>
            </a:r>
          </a:p>
        </p:txBody>
      </p:sp>
    </p:spTree>
    <p:extLst>
      <p:ext uri="{BB962C8B-B14F-4D97-AF65-F5344CB8AC3E}">
        <p14:creationId xmlns:p14="http://schemas.microsoft.com/office/powerpoint/2010/main" val="31405121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9A5F-1082-E8BD-75A9-E287A4D11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12AAE-A41E-A09F-FD45-0D39E067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2838586"/>
            <a:ext cx="9286372" cy="1083374"/>
          </a:xfrm>
        </p:spPr>
        <p:txBody>
          <a:bodyPr/>
          <a:lstStyle/>
          <a:p>
            <a:r>
              <a:rPr lang="en-US" dirty="0"/>
              <a:t>Shallow Node Embedding Framework</a:t>
            </a:r>
          </a:p>
        </p:txBody>
      </p:sp>
    </p:spTree>
    <p:extLst>
      <p:ext uri="{BB962C8B-B14F-4D97-AF65-F5344CB8AC3E}">
        <p14:creationId xmlns:p14="http://schemas.microsoft.com/office/powerpoint/2010/main" val="973441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7443B-6A2F-5C33-57B6-E1497DC2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0980-EC14-5AA6-2A7E-DF864D1E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conceptual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C8195-979A-E024-1091-EB85EC058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39200" cy="21455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adopt an encoder-decoder paradigm where: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Encoder maps each node (or edge) to an embedding, i.e.,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Decoder takes one or more embeddings and infers information about a node, edge, or graph.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Typically, we will only care about the encoder for downstream tasks, but both are necessary to form the embeddings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C8195-979A-E024-1091-EB85EC058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39200" cy="2145524"/>
              </a:xfrm>
              <a:blipFill>
                <a:blip r:embed="rId2"/>
                <a:stretch>
                  <a:fillRect l="-2009" t="-5882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E9F5FC-4D51-0A53-6A2B-2501082C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48" y="3429000"/>
            <a:ext cx="8285704" cy="295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2D600-2F0E-658D-9656-BF0D60B7E85D}"/>
              </a:ext>
            </a:extLst>
          </p:cNvPr>
          <p:cNvSpPr txBox="1"/>
          <p:nvPr/>
        </p:nvSpPr>
        <p:spPr>
          <a:xfrm>
            <a:off x="5202165" y="638103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 2020</a:t>
            </a:r>
          </a:p>
        </p:txBody>
      </p:sp>
    </p:spTree>
    <p:extLst>
      <p:ext uri="{BB962C8B-B14F-4D97-AF65-F5344CB8AC3E}">
        <p14:creationId xmlns:p14="http://schemas.microsoft.com/office/powerpoint/2010/main" val="785713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purl.org/dc/terms/"/>
    <ds:schemaRef ds:uri="http://schemas.microsoft.com/office/2006/documentManagement/types"/>
    <ds:schemaRef ds:uri="http://purl.org/dc/dcmitype/"/>
    <ds:schemaRef ds:uri="3259dfc5-faeb-4e0d-9afa-7806f649d77a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2fb62381-eca6-449a-b2cc-44a3e4eac3e3"/>
    <ds:schemaRef ds:uri="http://purl.org/dc/elements/1.1/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5573</TotalTime>
  <Words>4139</Words>
  <Application>Microsoft Macintosh PowerPoint</Application>
  <PresentationFormat>Widescreen</PresentationFormat>
  <Paragraphs>456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Shallow Node Embeddings</vt:lpstr>
      <vt:lpstr>Overview</vt:lpstr>
      <vt:lpstr>Motivation</vt:lpstr>
      <vt:lpstr>Previous lab – Machine learning with engineered features</vt:lpstr>
      <vt:lpstr>Latent representation learning for graphs</vt:lpstr>
      <vt:lpstr>Why learn embeddings? </vt:lpstr>
      <vt:lpstr>Example node embeddings</vt:lpstr>
      <vt:lpstr>Shallow Node Embedding Framework</vt:lpstr>
      <vt:lpstr>Encoder-decoder conceptual description</vt:lpstr>
      <vt:lpstr>Encoder-decoder components</vt:lpstr>
      <vt:lpstr>Encoder concept in detail</vt:lpstr>
      <vt:lpstr>Encoder as a lookup function</vt:lpstr>
      <vt:lpstr>Embedding learning through loss optimization</vt:lpstr>
      <vt:lpstr>Shallow node embedding qualities</vt:lpstr>
      <vt:lpstr>Node Embedding with  Matrix Factorization</vt:lpstr>
      <vt:lpstr>Matrix factorization embeddings</vt:lpstr>
      <vt:lpstr>Matrix factorization embeddings</vt:lpstr>
      <vt:lpstr>Matrix factorization embeddings</vt:lpstr>
      <vt:lpstr>Node Embedding with  Random Walks</vt:lpstr>
      <vt:lpstr>Random walk</vt:lpstr>
      <vt:lpstr>Random walk embedding concept</vt:lpstr>
      <vt:lpstr>Random walk similarity measure</vt:lpstr>
      <vt:lpstr>Random walk decoder</vt:lpstr>
      <vt:lpstr>Naïve random walk embedding optimization</vt:lpstr>
      <vt:lpstr>Random walk embedding optimization by maximum likelihood</vt:lpstr>
      <vt:lpstr>Random walk embedding optimization by maximum likelihood</vt:lpstr>
      <vt:lpstr>Random walk embedding optimization by maximum likelihood</vt:lpstr>
      <vt:lpstr>Negative sampling</vt:lpstr>
      <vt:lpstr>Negative sampling</vt:lpstr>
      <vt:lpstr>Understanding NCE loss</vt:lpstr>
      <vt:lpstr>How do we optimize our objective function?</vt:lpstr>
      <vt:lpstr>Random walk summary</vt:lpstr>
      <vt:lpstr>What is a random walk policy?</vt:lpstr>
      <vt:lpstr>How do we pick the random walk policy?</vt:lpstr>
      <vt:lpstr>Breadth and depth first search</vt:lpstr>
      <vt:lpstr>node2vec uses a biased random walk policy</vt:lpstr>
      <vt:lpstr>node2vec uses a biased random walk policy</vt:lpstr>
      <vt:lpstr>node2vec biased random walk step example</vt:lpstr>
      <vt:lpstr>node2vec uses a biased random walk policy</vt:lpstr>
      <vt:lpstr>node2vec context sampling</vt:lpstr>
      <vt:lpstr>node2vec context sampling</vt:lpstr>
      <vt:lpstr>node2vec context sampling</vt:lpstr>
      <vt:lpstr>node2vec algorithm summary</vt:lpstr>
      <vt:lpstr>Random walk variants</vt:lpstr>
      <vt:lpstr>Summary so far</vt:lpstr>
      <vt:lpstr>Summary so far</vt:lpstr>
      <vt:lpstr>Graph Embeddings</vt:lpstr>
      <vt:lpstr>Embedding an entire graph</vt:lpstr>
      <vt:lpstr>Node averaging for graph embedding</vt:lpstr>
      <vt:lpstr>Virtual nodes for graph embedding</vt:lpstr>
      <vt:lpstr>Limitations of matrix factorization and random walk embeddings</vt:lpstr>
      <vt:lpstr>Matrix factorization and random walk embedding methods are transductive</vt:lpstr>
      <vt:lpstr>Random walk embedding methods cannot capture structural similarity</vt:lpstr>
      <vt:lpstr>Matrix factorization and random walk embedding methods cannot use node, edge, or graph features</vt:lpstr>
      <vt:lpstr>What can we do with node embeddings?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2025-08-28T19:21:58Z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